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371" r:id="rId5"/>
    <p:sldId id="357" r:id="rId6"/>
    <p:sldId id="358" r:id="rId7"/>
    <p:sldId id="359" r:id="rId8"/>
    <p:sldId id="360" r:id="rId9"/>
    <p:sldId id="361" r:id="rId10"/>
    <p:sldId id="373" r:id="rId11"/>
    <p:sldId id="362" r:id="rId12"/>
    <p:sldId id="363" r:id="rId13"/>
    <p:sldId id="364" r:id="rId14"/>
    <p:sldId id="365" r:id="rId15"/>
    <p:sldId id="368" r:id="rId16"/>
    <p:sldId id="369" r:id="rId17"/>
    <p:sldId id="351" r:id="rId18"/>
    <p:sldId id="354" r:id="rId19"/>
    <p:sldId id="355" r:id="rId20"/>
    <p:sldId id="356" r:id="rId21"/>
    <p:sldId id="370" r:id="rId22"/>
  </p:sldIdLst>
  <p:sldSz cx="12599988" cy="8640763"/>
  <p:notesSz cx="6858000" cy="9144000"/>
  <p:defaultTextStyle>
    <a:defPPr>
      <a:defRPr lang="ko-KR"/>
    </a:defPPr>
    <a:lvl1pPr marL="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1pPr>
    <a:lvl2pPr marL="68111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2pPr>
    <a:lvl3pPr marL="1362220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3pPr>
    <a:lvl4pPr marL="204333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4pPr>
    <a:lvl5pPr marL="272444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5pPr>
    <a:lvl6pPr marL="340555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6pPr>
    <a:lvl7pPr marL="408666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7pPr>
    <a:lvl8pPr marL="476777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8pPr>
    <a:lvl9pPr marL="5448883" algn="l" defTabSz="1362220" rtl="0" eaLnBrk="1" latinLnBrk="1" hangingPunct="1">
      <a:defRPr sz="26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56BF6F-4EE2-488E-AAE8-14BD6A27AA0A}">
          <p14:sldIdLst>
            <p14:sldId id="256"/>
            <p14:sldId id="257"/>
          </p14:sldIdLst>
        </p14:section>
        <p14:section name="Common Rules" id="{33F471CD-C087-4284-B8DF-739B8FA646CA}">
          <p14:sldIdLst>
            <p14:sldId id="258"/>
            <p14:sldId id="371"/>
            <p14:sldId id="357"/>
            <p14:sldId id="358"/>
            <p14:sldId id="359"/>
            <p14:sldId id="360"/>
            <p14:sldId id="361"/>
            <p14:sldId id="373"/>
            <p14:sldId id="362"/>
            <p14:sldId id="363"/>
            <p14:sldId id="364"/>
            <p14:sldId id="365"/>
            <p14:sldId id="368"/>
            <p14:sldId id="369"/>
            <p14:sldId id="351"/>
            <p14:sldId id="354"/>
            <p14:sldId id="355"/>
            <p14:sldId id="356"/>
            <p14:sldId id="37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744" userDrawn="1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952" userDrawn="1">
          <p15:clr>
            <a:srgbClr val="A4A3A4"/>
          </p15:clr>
        </p15:guide>
        <p15:guide id="4" orient="horz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ius Jenius" initials="J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6BFCF"/>
    <a:srgbClr val="1ABFB6"/>
    <a:srgbClr val="23294B"/>
    <a:srgbClr val="FFD966"/>
    <a:srgbClr val="0A534F"/>
    <a:srgbClr val="CCCCCC"/>
    <a:srgbClr val="F78445"/>
    <a:srgbClr val="D80000"/>
    <a:srgbClr val="FF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-1140" y="-108"/>
      </p:cViewPr>
      <p:guideLst>
        <p:guide orient="horz" pos="2744"/>
        <p:guide orient="horz" pos="635"/>
        <p:guide pos="3969"/>
        <p:guide pos="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FEC-1CA8-4FE4-84D3-85A526428688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0C454-8C8D-4BA9-AD05-761D8829A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2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4789A-1012-4529-B9CB-0C9ABD2BC49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685800"/>
            <a:ext cx="49974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88F2B-00A5-4630-9F85-785E586909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2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414125"/>
            <a:ext cx="1070999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4538401"/>
            <a:ext cx="9449991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6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1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460041"/>
            <a:ext cx="2716872" cy="732264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460041"/>
            <a:ext cx="7993117" cy="732264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10226858" y="419869"/>
            <a:ext cx="1751775" cy="387771"/>
            <a:chOff x="7939236" y="333241"/>
            <a:chExt cx="1377230" cy="307766"/>
          </a:xfrm>
        </p:grpSpPr>
        <p:sp>
          <p:nvSpPr>
            <p:cNvPr id="8" name="Text Box 43"/>
            <p:cNvSpPr txBox="1">
              <a:spLocks noChangeArrowheads="1"/>
            </p:cNvSpPr>
            <p:nvPr/>
          </p:nvSpPr>
          <p:spPr bwMode="auto">
            <a:xfrm>
              <a:off x="8222044" y="364990"/>
              <a:ext cx="811612" cy="24426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45715" rIns="0" bIns="45715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  <a:sym typeface="Wingdings 3" pitchFamily="18" charset="2"/>
                </a:rPr>
                <a:t>Confidential</a:t>
              </a: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7939236" y="333241"/>
              <a:ext cx="1377230" cy="307766"/>
            </a:xfrm>
            <a:prstGeom prst="rect">
              <a:avLst/>
            </a:prstGeom>
            <a:noFill/>
            <a:ln w="1905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82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0" y="0"/>
            <a:ext cx="12599988" cy="11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2" name="제목 7"/>
          <p:cNvSpPr txBox="1">
            <a:spLocks/>
          </p:cNvSpPr>
          <p:nvPr userDrawn="1"/>
        </p:nvSpPr>
        <p:spPr>
          <a:xfrm>
            <a:off x="635396" y="2330328"/>
            <a:ext cx="11313138" cy="874089"/>
          </a:xfrm>
          <a:prstGeom prst="rect">
            <a:avLst/>
          </a:prstGeom>
        </p:spPr>
        <p:txBody>
          <a:bodyPr/>
          <a:lstStyle/>
          <a:p>
            <a:pPr lvl="0" algn="r">
              <a:lnSpc>
                <a:spcPct val="120000"/>
              </a:lnSpc>
              <a:defRPr/>
            </a:pPr>
            <a:r>
              <a:rPr kumimoji="0" lang="en-US" altLang="ko-KR" sz="4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AK MALL</a:t>
            </a:r>
          </a:p>
          <a:p>
            <a:pPr lvl="0" algn="r">
              <a:lnSpc>
                <a:spcPct val="120000"/>
              </a:lnSpc>
              <a:defRPr/>
            </a:pPr>
            <a:r>
              <a:rPr kumimoji="0" lang="en-US" altLang="ko-KR" sz="2400" b="1" kern="120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굴림" pitchFamily="50" charset="-127"/>
                <a:cs typeface="Arial" pitchFamily="34" charset="0"/>
              </a:rPr>
              <a:t>GUI General Guide</a:t>
            </a:r>
            <a:endParaRPr kumimoji="0" lang="ko-KR" altLang="en-US" sz="2400" b="1" kern="1200" noProof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3" name="제목 17"/>
          <p:cNvSpPr>
            <a:spLocks noGrp="1"/>
          </p:cNvSpPr>
          <p:nvPr>
            <p:ph type="title"/>
          </p:nvPr>
        </p:nvSpPr>
        <p:spPr>
          <a:xfrm>
            <a:off x="621923" y="4432143"/>
            <a:ext cx="7298976" cy="888881"/>
          </a:xfrm>
          <a:prstGeom prst="rect">
            <a:avLst/>
          </a:prstGeom>
        </p:spPr>
        <p:txBody>
          <a:bodyPr wrap="none" lIns="0" anchor="ctr"/>
          <a:lstStyle>
            <a:lvl1pPr algn="l">
              <a:defRPr sz="2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14" name="Group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79543572"/>
              </p:ext>
            </p:extLst>
          </p:nvPr>
        </p:nvGraphicFramePr>
        <p:xfrm>
          <a:off x="8333907" y="6830720"/>
          <a:ext cx="3644726" cy="1657249"/>
        </p:xfrm>
        <a:graphic>
          <a:graphicData uri="http://schemas.openxmlformats.org/drawingml/2006/table">
            <a:tbl>
              <a:tblPr/>
              <a:tblGrid>
                <a:gridCol w="989612"/>
                <a:gridCol w="2655114"/>
              </a:tblGrid>
              <a:tr h="287082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성 일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   성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5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   토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908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승   인   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문서관리자 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159">
                <a:tc>
                  <a:txBody>
                    <a:bodyPr/>
                    <a:lstStyle/>
                    <a:p>
                      <a:pPr marL="0" marR="0" lvl="0" indent="0" algn="l" defTabSz="957263" rtl="0" eaLnBrk="0" fontAlgn="base" latinLnBrk="1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</a:t>
                      </a:r>
                      <a:r>
                        <a:rPr kumimoji="1" lang="ko-KR" altLang="en-US" sz="10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전</a:t>
                      </a:r>
                      <a:endParaRPr kumimoji="1" lang="en-US" altLang="ko-KR" sz="1000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5784" marR="45784" marT="22677" marB="22677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BAC8D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45784" marR="45784" marT="22677" marB="22677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 userDrawn="1"/>
        </p:nvCxnSpPr>
        <p:spPr>
          <a:xfrm>
            <a:off x="621925" y="5461215"/>
            <a:ext cx="113561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07306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600181" y="66071"/>
            <a:ext cx="6311131" cy="1289868"/>
          </a:xfrm>
          <a:prstGeom prst="rect">
            <a:avLst/>
          </a:prstGeom>
          <a:noFill/>
        </p:spPr>
        <p:txBody>
          <a:bodyPr wrap="none" lIns="0" rIns="0" rtlCol="0" anchor="t">
            <a:noAutofit/>
          </a:bodyPr>
          <a:lstStyle>
            <a:lvl1pPr>
              <a:defRPr lang="ko-KR" altLang="en-US" sz="28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맑은 고딕" pitchFamily="50" charset="-127"/>
                <a:cs typeface="+mn-cs"/>
              </a:defRPr>
            </a:lvl1pPr>
          </a:lstStyle>
          <a:p>
            <a:pPr lvl="0" defTabSz="957322">
              <a:lnSpc>
                <a:spcPts val="2000"/>
              </a:lnSpc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21924" y="3"/>
            <a:ext cx="2380797" cy="73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lvl="0" algn="ctr"/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7129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188"/>
          <p:cNvGraphicFramePr>
            <a:graphicFrameLocks noGrp="1"/>
          </p:cNvGraphicFramePr>
          <p:nvPr userDrawn="1"/>
        </p:nvGraphicFramePr>
        <p:xfrm>
          <a:off x="121538" y="574675"/>
          <a:ext cx="9723016" cy="7981950"/>
        </p:xfrm>
        <a:graphic>
          <a:graphicData uri="http://schemas.openxmlformats.org/drawingml/2006/table">
            <a:tbl>
              <a:tblPr/>
              <a:tblGrid>
                <a:gridCol w="9723016"/>
              </a:tblGrid>
              <a:tr h="7981950">
                <a:tc>
                  <a:txBody>
                    <a:bodyPr/>
                    <a:lstStyle>
                      <a:lvl1pPr marL="0" algn="l" defTabSz="1152525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576263" algn="l" defTabSz="1152525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1152525" algn="l" defTabSz="1152525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728788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2303463" algn="l" defTabSz="1152525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7606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32178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6750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4132263" algn="l" defTabSz="1152525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11525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100008" marR="1000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74"/>
          <p:cNvGraphicFramePr>
            <a:graphicFrameLocks noGrp="1"/>
          </p:cNvGraphicFramePr>
          <p:nvPr userDrawn="1">
            <p:extLst/>
          </p:nvPr>
        </p:nvGraphicFramePr>
        <p:xfrm>
          <a:off x="104176" y="144464"/>
          <a:ext cx="12339550" cy="360363"/>
        </p:xfrm>
        <a:graphic>
          <a:graphicData uri="http://schemas.openxmlformats.org/drawingml/2006/table">
            <a:tbl>
              <a:tblPr/>
              <a:tblGrid>
                <a:gridCol w="604216"/>
                <a:gridCol w="4962210"/>
                <a:gridCol w="673666"/>
                <a:gridCol w="4505456"/>
                <a:gridCol w="534927"/>
                <a:gridCol w="1059075"/>
              </a:tblGrid>
              <a:tr h="360363"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l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66788" rtl="0" eaLnBrk="1" latinLnBrk="1" hangingPunct="1">
                        <a:spcBef>
                          <a:spcPct val="20000"/>
                        </a:spcBef>
                        <a:defRPr kumimoji="1" sz="3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1pPr>
                      <a:lvl2pPr marL="484188" algn="l" defTabSz="966788" rtl="0" eaLnBrk="1" latinLnBrk="1" hangingPunct="1">
                        <a:spcBef>
                          <a:spcPct val="20000"/>
                        </a:spcBef>
                        <a:defRPr kumimoji="1" sz="32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2pPr>
                      <a:lvl3pPr marL="966788" algn="l" defTabSz="966788" rtl="0" eaLnBrk="1" latinLnBrk="1" hangingPunct="1">
                        <a:spcBef>
                          <a:spcPct val="20000"/>
                        </a:spcBef>
                        <a:defRPr kumimoji="1" sz="26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3pPr>
                      <a:lvl4pPr marL="1450975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4pPr>
                      <a:lvl5pPr marL="1935163" algn="l" defTabSz="966788" rtl="0" eaLnBrk="1" latinLnBrk="1" hangingPunct="1">
                        <a:spcBef>
                          <a:spcPct val="20000"/>
                        </a:spcBef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5pPr>
                      <a:lvl6pPr marL="23923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6pPr>
                      <a:lvl7pPr marL="28495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7pPr>
                      <a:lvl8pPr marL="33067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8pPr>
                      <a:lvl9pPr marL="3763963" algn="l" defTabSz="966788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100" kern="1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"/>
                        </a:defRPr>
                      </a:lvl9pPr>
                    </a:lstStyle>
                    <a:p>
                      <a:pPr marL="0" marR="0" lvl="0" indent="0" algn="ctr" defTabSz="9667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5006" marR="75006" marT="19050" marB="190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 userDrawn="1"/>
        </p:nvSpPr>
        <p:spPr>
          <a:xfrm>
            <a:off x="11682801" y="215323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48F63A3B-78C7-47BE-AE5E-E10140E04643}" type="slidenum">
              <a:rPr lang="en-US" altLang="ko-KR" sz="900" smtClean="0"/>
              <a:pPr/>
              <a:t>‹#›</a:t>
            </a:fld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5914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154193"/>
            <a:ext cx="108674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5782513"/>
            <a:ext cx="108674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300203"/>
            <a:ext cx="5354995" cy="54824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5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460043"/>
            <a:ext cx="10867490" cy="167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118188"/>
            <a:ext cx="533038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156278"/>
            <a:ext cx="5330385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118188"/>
            <a:ext cx="5356636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156278"/>
            <a:ext cx="5356636" cy="464241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6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1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2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244112"/>
            <a:ext cx="6378744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24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6051"/>
            <a:ext cx="4063824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244112"/>
            <a:ext cx="6378744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2592229"/>
            <a:ext cx="4063824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2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460043"/>
            <a:ext cx="108674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300203"/>
            <a:ext cx="108674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3A9-EAFF-41A8-91D2-D66EA15DC73E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8008709"/>
            <a:ext cx="425249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8008709"/>
            <a:ext cx="283499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950A7-8CAD-446C-BB27-1C5E9AC039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5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2" r:id="rId14"/>
    <p:sldLayoutId id="2147483715" r:id="rId15"/>
  </p:sldLayoutIdLst>
  <p:timing>
    <p:tnLst>
      <p:par>
        <p:cTn id="1" dur="indefinite" restart="never" nodeType="tmRoot"/>
      </p:par>
    </p:tnLst>
  </p:timing>
  <p:txStyles>
    <p:titleStyle>
      <a:lvl1pPr algn="l" defTabSz="1152144" rtl="0" eaLnBrk="1" latinLnBrk="1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1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1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5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4601" y="6851101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2016.10.20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04602" y="7136234"/>
            <a:ext cx="2041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601" y="8257102"/>
            <a:ext cx="1790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0.0.3</a:t>
            </a:r>
          </a:p>
        </p:txBody>
      </p:sp>
    </p:spTree>
    <p:extLst>
      <p:ext uri="{BB962C8B-B14F-4D97-AF65-F5344CB8AC3E}">
        <p14:creationId xmlns:p14="http://schemas.microsoft.com/office/powerpoint/2010/main" val="7540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8" y="2196152"/>
            <a:ext cx="5816621" cy="63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70703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6516" y="189649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ko-KR" altLang="en-US" sz="1000" dirty="0" err="1" smtClean="0">
                <a:latin typeface="+mn-ea"/>
              </a:rPr>
              <a:t>대중소</a:t>
            </a:r>
            <a:r>
              <a:rPr lang="ko-KR" altLang="en-US" sz="1000" dirty="0" err="1" smtClean="0">
                <a:latin typeface="+mn-ea"/>
              </a:rPr>
              <a:t>세</a:t>
            </a:r>
            <a:r>
              <a:rPr lang="ko-KR" altLang="en-US" sz="1000" dirty="0" smtClean="0">
                <a:latin typeface="+mn-ea"/>
              </a:rPr>
              <a:t> 상단 카테고</a:t>
            </a:r>
            <a:r>
              <a:rPr lang="ko-KR" altLang="en-US" sz="1000" dirty="0">
                <a:latin typeface="+mn-ea"/>
              </a:rPr>
              <a:t>리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49959"/>
              </p:ext>
            </p:extLst>
          </p:nvPr>
        </p:nvGraphicFramePr>
        <p:xfrm>
          <a:off x="295856" y="6696918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24x48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640x1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36x48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location_icon_arrow2.png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 </a:t>
                      </a: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H:45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41737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9925" y="1288473"/>
            <a:ext cx="2843601" cy="3221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51807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488098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445338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3968714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713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15708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42512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 flipH="1">
            <a:off x="4120935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5791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56679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612788" y="2326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476713" y="232698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748910" y="274198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8147468" y="248988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66258" y="1604993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9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097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10678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47871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674680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763451" y="196766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 flipH="1">
            <a:off x="5771082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flipH="1">
            <a:off x="5479490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flipH="1">
            <a:off x="6210678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flipH="1">
            <a:off x="7650484" y="1871397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5739190" y="229557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2" name="Picture 4" descr="D:\--AK--\02.psd\01.AK_mall\09_20161114\14_native\iOS\location_icon_arrow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59" y="7023534"/>
            <a:ext cx="114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--AK--\02.psd\01.AK_mall\09_20161114\14_native\iOS\location_icon_arrow2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7" y="7605857"/>
            <a:ext cx="1714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4553819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821851" y="197361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 flipH="1">
            <a:off x="4517666" y="1877349"/>
            <a:ext cx="376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6831279" y="3284771"/>
            <a:ext cx="1724518" cy="263106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8797000" y="3284771"/>
            <a:ext cx="1724518" cy="263106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72603" r="19855" b="3997"/>
          <a:stretch/>
        </p:blipFill>
        <p:spPr>
          <a:xfrm>
            <a:off x="8810054" y="3462077"/>
            <a:ext cx="1724518" cy="202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38282" r="52400" b="4099"/>
          <a:stretch/>
        </p:blipFill>
        <p:spPr>
          <a:xfrm>
            <a:off x="3536653" y="967562"/>
            <a:ext cx="2339163" cy="49786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713" y="967562"/>
            <a:ext cx="2316591" cy="236042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380712" y="97819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0712" y="3327989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380712" y="3487477"/>
            <a:ext cx="725680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380712" y="377455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2471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853243" y="824540"/>
            <a:ext cx="0" cy="526791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380712" y="3944677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3380712" y="42104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80712" y="447630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80712" y="4667691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380712" y="5103626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380712" y="5220584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80712" y="526311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931355" y="214080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157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6236443" y="35124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75715" y="372506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236443" y="39483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36443" y="42035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36443" y="47351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36443" y="44268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75716" y="501159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75716" y="512855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3380712" y="5762845"/>
            <a:ext cx="282419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5991894" y="53731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4713" y="3487477"/>
            <a:ext cx="153188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524713" y="3955309"/>
            <a:ext cx="2316591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524714" y="4221123"/>
            <a:ext cx="1670104" cy="2621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3524714" y="4667691"/>
            <a:ext cx="708377" cy="4428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311523" y="4667691"/>
            <a:ext cx="708377" cy="20151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311523" y="4880341"/>
            <a:ext cx="1541720" cy="23020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524713" y="5411969"/>
            <a:ext cx="2328529" cy="22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3560704" y="51723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3624204" y="113374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6"/>
            <a:ext cx="2243785" cy="3551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바둑판형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88382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628x628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06390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431681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17308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245571"/>
            <a:ext cx="2246363" cy="198519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228125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48487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2463" y="2228125"/>
            <a:ext cx="0" cy="242893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386552" y="46616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27943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2663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548130" y="2232837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471072" y="507631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94385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21437" y="46616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157</a:t>
            </a:r>
          </a:p>
        </p:txBody>
      </p:sp>
      <p:sp>
        <p:nvSpPr>
          <p:cNvPr id="89" name="Oval 114"/>
          <p:cNvSpPr>
            <a:spLocks noChangeArrowheads="1"/>
          </p:cNvSpPr>
          <p:nvPr/>
        </p:nvSpPr>
        <p:spPr bwMode="auto">
          <a:xfrm>
            <a:off x="3542521" y="3943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0" name="Oval 114"/>
          <p:cNvSpPr>
            <a:spLocks noChangeArrowheads="1"/>
          </p:cNvSpPr>
          <p:nvPr/>
        </p:nvSpPr>
        <p:spPr bwMode="auto">
          <a:xfrm>
            <a:off x="3542521" y="47055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1" name="Oval 114"/>
          <p:cNvSpPr>
            <a:spLocks noChangeArrowheads="1"/>
          </p:cNvSpPr>
          <p:nvPr/>
        </p:nvSpPr>
        <p:spPr bwMode="auto">
          <a:xfrm>
            <a:off x="4291821" y="46674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" name="Oval 114"/>
          <p:cNvSpPr>
            <a:spLocks noChangeArrowheads="1"/>
          </p:cNvSpPr>
          <p:nvPr/>
        </p:nvSpPr>
        <p:spPr bwMode="auto">
          <a:xfrm>
            <a:off x="4304521" y="492147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5382816" y="4859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3566716" y="54305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3585" y="648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157</a:t>
            </a: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80343"/>
              </p:ext>
            </p:extLst>
          </p:nvPr>
        </p:nvGraphicFramePr>
        <p:xfrm>
          <a:off x="9931400" y="270419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6" name="직선 연결선 105"/>
          <p:cNvCxnSpPr/>
          <p:nvPr/>
        </p:nvCxnSpPr>
        <p:spPr>
          <a:xfrm>
            <a:off x="354936" y="423076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2817183" y="41370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4358333" y="4875757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15086" y="48787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815086" y="4650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93250" y="466606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>
            <a:off x="6993250" y="490685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319641" y="46653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6993250" y="466310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993250" y="448213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8335807" y="44289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256529" y="627177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6918741" y="47244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7" name="Oval 114"/>
          <p:cNvSpPr>
            <a:spLocks noChangeArrowheads="1"/>
          </p:cNvSpPr>
          <p:nvPr/>
        </p:nvSpPr>
        <p:spPr bwMode="auto">
          <a:xfrm>
            <a:off x="7934741" y="46609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04862" y="6163287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10723289" y="32572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952959" y="3497074"/>
            <a:ext cx="1594667" cy="2551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9140757" y="6271777"/>
            <a:ext cx="922047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태그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313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7" b="29067"/>
          <a:stretch/>
        </p:blipFill>
        <p:spPr>
          <a:xfrm>
            <a:off x="3762047" y="935665"/>
            <a:ext cx="3002220" cy="449630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2047" y="929389"/>
            <a:ext cx="2989874" cy="3003490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5"/>
          <a:stretch/>
        </p:blipFill>
        <p:spPr>
          <a:xfrm>
            <a:off x="426673" y="872855"/>
            <a:ext cx="2252731" cy="458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_01</a:t>
            </a:r>
            <a:r>
              <a:rPr lang="ko-KR" altLang="en-US" sz="1000" dirty="0" smtClean="0">
                <a:latin typeface="+mn-ea"/>
              </a:rPr>
              <a:t>리스트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갤러리형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66196"/>
              </p:ext>
            </p:extLst>
          </p:nvPr>
        </p:nvGraphicFramePr>
        <p:xfrm>
          <a:off x="295585" y="7240991"/>
          <a:ext cx="9367747" cy="118361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1440x1440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1320x4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57233"/>
              </p:ext>
            </p:extLst>
          </p:nvPr>
        </p:nvGraphicFramePr>
        <p:xfrm>
          <a:off x="9931400" y="569135"/>
          <a:ext cx="2694672" cy="20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9595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5454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18878" y="3480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531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692" y="2124919"/>
            <a:ext cx="2246363" cy="3338581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8" name="직선 연결선 137"/>
          <p:cNvCxnSpPr/>
          <p:nvPr/>
        </p:nvCxnSpPr>
        <p:spPr>
          <a:xfrm>
            <a:off x="333670" y="211592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33672" y="208402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54936" y="547576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76159" y="19498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76159" y="53203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4" name="Oval 114"/>
          <p:cNvSpPr>
            <a:spLocks noChangeArrowheads="1"/>
          </p:cNvSpPr>
          <p:nvPr/>
        </p:nvSpPr>
        <p:spPr bwMode="auto">
          <a:xfrm>
            <a:off x="487894" y="200383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487894" y="537435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632875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632875" y="3975410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632875" y="5410805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55613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6753995" y="750112"/>
            <a:ext cx="0" cy="497020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72014" y="106208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392489" y="750112"/>
            <a:ext cx="0" cy="165284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372014" y="2391159"/>
            <a:ext cx="59542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790942" y="8695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723028" y="162444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144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00795" y="6994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92489" y="1062089"/>
            <a:ext cx="298501" cy="133023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직선 연결선 122"/>
          <p:cNvCxnSpPr/>
          <p:nvPr/>
        </p:nvCxnSpPr>
        <p:spPr>
          <a:xfrm>
            <a:off x="6690200" y="750112"/>
            <a:ext cx="0" cy="164221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560283" y="5505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3632875" y="3932879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14"/>
          <p:cNvSpPr>
            <a:spLocks noChangeArrowheads="1"/>
          </p:cNvSpPr>
          <p:nvPr/>
        </p:nvSpPr>
        <p:spPr bwMode="auto">
          <a:xfrm>
            <a:off x="3765834" y="38645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3569080" y="934498"/>
            <a:ext cx="33345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3385326" y="38105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306779" y="231134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306779" y="46292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3842034" y="10324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35953"/>
              </p:ext>
            </p:extLst>
          </p:nvPr>
        </p:nvGraphicFramePr>
        <p:xfrm>
          <a:off x="9931400" y="2666165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7143336" y="3735999"/>
            <a:ext cx="3887811" cy="1960406"/>
            <a:chOff x="7210666" y="5667214"/>
            <a:chExt cx="3887811" cy="1960406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47" b="29067"/>
            <a:stretch/>
          </p:blipFill>
          <p:spPr>
            <a:xfrm>
              <a:off x="7687860" y="5940424"/>
              <a:ext cx="3002220" cy="1502228"/>
            </a:xfrm>
            <a:prstGeom prst="rect">
              <a:avLst/>
            </a:prstGeom>
          </p:spPr>
        </p:pic>
        <p:cxnSp>
          <p:nvCxnSpPr>
            <p:cNvPr id="216" name="직선 연결선 215"/>
            <p:cNvCxnSpPr/>
            <p:nvPr/>
          </p:nvCxnSpPr>
          <p:spPr>
            <a:xfrm>
              <a:off x="7540846" y="609128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7540846" y="6250778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540846" y="6346471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540846" y="6484695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7540846" y="662291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7540846" y="6739877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7540846" y="698442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직사각형 222"/>
            <p:cNvSpPr/>
            <p:nvPr/>
          </p:nvSpPr>
          <p:spPr>
            <a:xfrm>
              <a:off x="7833706" y="6091289"/>
              <a:ext cx="848284" cy="17897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833705" y="6357103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7833705" y="6495326"/>
              <a:ext cx="2744597" cy="12759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7833706" y="6750508"/>
              <a:ext cx="391084" cy="23391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8277952" y="6750509"/>
              <a:ext cx="404038" cy="10632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277952" y="6856835"/>
              <a:ext cx="723014" cy="113465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7833706" y="7166294"/>
              <a:ext cx="1041553" cy="114683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9999209" y="7132957"/>
              <a:ext cx="571500" cy="181697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>
              <a:off x="7540846" y="7422576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770231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1070453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/>
            <p:cNvCxnSpPr/>
            <p:nvPr/>
          </p:nvCxnSpPr>
          <p:spPr>
            <a:xfrm>
              <a:off x="783185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직사각형 234"/>
            <p:cNvSpPr/>
            <p:nvPr/>
          </p:nvSpPr>
          <p:spPr>
            <a:xfrm>
              <a:off x="75934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10571187" y="5844540"/>
              <a:ext cx="0" cy="178308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10489012" y="566721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7393388" y="58862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7402912" y="603868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289212" y="6177577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7393387" y="6279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393387" y="64179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7249939" y="655303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7393387" y="67262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7540846" y="705885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7540846" y="731636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직사각형 247"/>
            <p:cNvSpPr/>
            <p:nvPr/>
          </p:nvSpPr>
          <p:spPr>
            <a:xfrm>
              <a:off x="7318439" y="6891588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450046" y="70757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7210666" y="723800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1" name="Oval 114"/>
            <p:cNvSpPr>
              <a:spLocks noChangeArrowheads="1"/>
            </p:cNvSpPr>
            <p:nvPr/>
          </p:nvSpPr>
          <p:spPr bwMode="auto">
            <a:xfrm>
              <a:off x="7832322" y="6317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2" name="Oval 114"/>
            <p:cNvSpPr>
              <a:spLocks noChangeArrowheads="1"/>
            </p:cNvSpPr>
            <p:nvPr/>
          </p:nvSpPr>
          <p:spPr bwMode="auto">
            <a:xfrm>
              <a:off x="7832322" y="67497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3" name="Oval 114"/>
            <p:cNvSpPr>
              <a:spLocks noChangeArrowheads="1"/>
            </p:cNvSpPr>
            <p:nvPr/>
          </p:nvSpPr>
          <p:spPr bwMode="auto">
            <a:xfrm>
              <a:off x="8276822" y="66989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4" name="Oval 114"/>
            <p:cNvSpPr>
              <a:spLocks noChangeArrowheads="1"/>
            </p:cNvSpPr>
            <p:nvPr/>
          </p:nvSpPr>
          <p:spPr bwMode="auto">
            <a:xfrm>
              <a:off x="82768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5" name="Oval 114"/>
            <p:cNvSpPr>
              <a:spLocks noChangeArrowheads="1"/>
            </p:cNvSpPr>
            <p:nvPr/>
          </p:nvSpPr>
          <p:spPr bwMode="auto">
            <a:xfrm>
              <a:off x="8873722" y="683863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6" name="Oval 114"/>
            <p:cNvSpPr>
              <a:spLocks noChangeArrowheads="1"/>
            </p:cNvSpPr>
            <p:nvPr/>
          </p:nvSpPr>
          <p:spPr bwMode="auto">
            <a:xfrm>
              <a:off x="7845022" y="71460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6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8276344" y="6661812"/>
              <a:ext cx="1152136" cy="399768"/>
              <a:chOff x="4358333" y="4680003"/>
              <a:chExt cx="1152136" cy="399768"/>
            </a:xfrm>
          </p:grpSpPr>
          <p:cxnSp>
            <p:nvCxnSpPr>
              <p:cNvPr id="258" name="직선 연결선 257"/>
              <p:cNvCxnSpPr/>
              <p:nvPr/>
            </p:nvCxnSpPr>
            <p:spPr>
              <a:xfrm>
                <a:off x="4358333" y="4875757"/>
                <a:ext cx="888611" cy="0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5168709" y="4802772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18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5054331" y="4680003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1147742"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 smtClean="0">
                    <a:solidFill>
                      <a:srgbClr val="000000"/>
                    </a:solidFill>
                  </a:rPr>
                  <a:t>12</a:t>
                </a:r>
                <a:endParaRPr lang="en-US" altLang="ko-KR" sz="12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61" name="직선 연결선 260"/>
            <p:cNvCxnSpPr/>
            <p:nvPr/>
          </p:nvCxnSpPr>
          <p:spPr>
            <a:xfrm>
              <a:off x="7540846" y="5948414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7540846" y="7087429"/>
              <a:ext cx="3334562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직사각형 262"/>
            <p:cNvSpPr/>
            <p:nvPr/>
          </p:nvSpPr>
          <p:spPr>
            <a:xfrm>
              <a:off x="10835263" y="693881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7746426" y="505752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02</a:t>
            </a:r>
            <a:r>
              <a:rPr lang="ko-KR" altLang="en-US" sz="1000" dirty="0" smtClean="0">
                <a:latin typeface="+mn-ea"/>
              </a:rPr>
              <a:t>스토어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중카테고리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smtClean="0">
                <a:latin typeface="+mn-ea"/>
              </a:rPr>
              <a:t>상품케이스</a:t>
            </a:r>
            <a:r>
              <a:rPr lang="en-US" altLang="ko-KR" sz="1000" dirty="0" smtClean="0">
                <a:latin typeface="+mn-ea"/>
              </a:rPr>
              <a:t>_02</a:t>
            </a:r>
            <a:r>
              <a:rPr lang="ko-KR" altLang="en-US" sz="1000" dirty="0" err="1" smtClean="0">
                <a:latin typeface="+mn-ea"/>
              </a:rPr>
              <a:t>렌탈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62088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372140" y="546347"/>
            <a:ext cx="4994591" cy="2482359"/>
            <a:chOff x="372140" y="548505"/>
            <a:chExt cx="4994591" cy="24823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" t="3195" r="2835" b="58250"/>
            <a:stretch/>
          </p:blipFill>
          <p:spPr>
            <a:xfrm>
              <a:off x="457200" y="872855"/>
              <a:ext cx="4040372" cy="2094213"/>
            </a:xfrm>
            <a:prstGeom prst="rect">
              <a:avLst/>
            </a:prstGeom>
          </p:spPr>
        </p:pic>
        <p:cxnSp>
          <p:nvCxnSpPr>
            <p:cNvPr id="85" name="직선 연결선 84"/>
            <p:cNvCxnSpPr/>
            <p:nvPr/>
          </p:nvCxnSpPr>
          <p:spPr>
            <a:xfrm>
              <a:off x="2354937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2514425" y="660083"/>
              <a:ext cx="0" cy="237078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2523978" y="1083353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2523978" y="1274739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2523978" y="1466125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2523978" y="1614981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523978" y="1827632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523978" y="2050916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523978" y="2306097"/>
              <a:ext cx="230320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72140" y="902600"/>
              <a:ext cx="47205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직사각형 131"/>
            <p:cNvSpPr/>
            <p:nvPr/>
          </p:nvSpPr>
          <p:spPr>
            <a:xfrm>
              <a:off x="4891010" y="168619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372140" y="881338"/>
              <a:ext cx="47586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72140" y="2848361"/>
              <a:ext cx="473326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72140" y="2816463"/>
              <a:ext cx="472902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5103517" y="76798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091944" y="2681841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23978" y="1083353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23978" y="1285372"/>
              <a:ext cx="2101185" cy="19138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2523978" y="1614980"/>
              <a:ext cx="2101185" cy="696419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597748" y="85685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597748" y="106950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597748" y="125025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597748" y="1409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597748" y="16011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597748" y="18137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597748" y="205832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2247952" y="54850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>
              <a:off x="2523978" y="109720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>
              <a:off x="2523978" y="160756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>
              <a:off x="2523978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7" name="Oval 114"/>
            <p:cNvSpPr>
              <a:spLocks noChangeArrowheads="1"/>
            </p:cNvSpPr>
            <p:nvPr/>
          </p:nvSpPr>
          <p:spPr bwMode="auto">
            <a:xfrm>
              <a:off x="2523978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4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8" name="Oval 114"/>
            <p:cNvSpPr>
              <a:spLocks noChangeArrowheads="1"/>
            </p:cNvSpPr>
            <p:nvPr/>
          </p:nvSpPr>
          <p:spPr bwMode="auto">
            <a:xfrm>
              <a:off x="3076871" y="1884015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99" name="Oval 114"/>
            <p:cNvSpPr>
              <a:spLocks noChangeArrowheads="1"/>
            </p:cNvSpPr>
            <p:nvPr/>
          </p:nvSpPr>
          <p:spPr bwMode="auto">
            <a:xfrm>
              <a:off x="3076871" y="2107298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5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13" name="Oval 114"/>
            <p:cNvSpPr>
              <a:spLocks noChangeArrowheads="1"/>
            </p:cNvSpPr>
            <p:nvPr/>
          </p:nvSpPr>
          <p:spPr bwMode="auto">
            <a:xfrm>
              <a:off x="3534071" y="160756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3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97887" y="3117551"/>
            <a:ext cx="4092662" cy="4289309"/>
            <a:chOff x="397887" y="3805732"/>
            <a:chExt cx="4092662" cy="428930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" r="44009" b="36060"/>
            <a:stretch/>
          </p:blipFill>
          <p:spPr>
            <a:xfrm>
              <a:off x="466690" y="4185668"/>
              <a:ext cx="2147775" cy="3795072"/>
            </a:xfrm>
            <a:prstGeom prst="rect">
              <a:avLst/>
            </a:prstGeom>
          </p:spPr>
        </p:pic>
        <p:cxnSp>
          <p:nvCxnSpPr>
            <p:cNvPr id="202" name="직선 연결선 201"/>
            <p:cNvCxnSpPr/>
            <p:nvPr/>
          </p:nvCxnSpPr>
          <p:spPr>
            <a:xfrm>
              <a:off x="472974" y="4055533"/>
              <a:ext cx="0" cy="399697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/>
            <p:cNvCxnSpPr/>
            <p:nvPr/>
          </p:nvCxnSpPr>
          <p:spPr>
            <a:xfrm>
              <a:off x="643095" y="4055533"/>
              <a:ext cx="0" cy="400761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/>
            <p:nvPr/>
          </p:nvCxnSpPr>
          <p:spPr>
            <a:xfrm>
              <a:off x="2259244" y="4055533"/>
              <a:ext cx="0" cy="40182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2461263" y="4055533"/>
              <a:ext cx="0" cy="403950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/>
            <p:cNvSpPr/>
            <p:nvPr/>
          </p:nvSpPr>
          <p:spPr>
            <a:xfrm>
              <a:off x="397887" y="38057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2194789" y="382699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19850" y="3869527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09" name="직선 연결선 208"/>
            <p:cNvCxnSpPr/>
            <p:nvPr/>
          </p:nvCxnSpPr>
          <p:spPr>
            <a:xfrm>
              <a:off x="648586" y="427678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648586" y="5892937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2782836" y="4975313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648586" y="5988630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648586" y="614811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648586" y="633950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48586" y="64670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648586" y="6637215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648586" y="6860499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648586" y="708378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648586" y="7285801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648586" y="738149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>
              <a:off x="648586" y="7413392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3095" y="5988630"/>
              <a:ext cx="1616149" cy="35087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643095" y="6477728"/>
              <a:ext cx="1616149" cy="80485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628601" y="59236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628601" y="61256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3086966" y="62638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663282" y="644460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663282" y="661472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663282" y="684864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2663282" y="704002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3126239" y="717825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436203" y="7241383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36" name="직선 연결선 235"/>
            <p:cNvCxnSpPr/>
            <p:nvPr/>
          </p:nvCxnSpPr>
          <p:spPr>
            <a:xfrm>
              <a:off x="648586" y="7742558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48586" y="7923754"/>
              <a:ext cx="24282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직사각형 237"/>
            <p:cNvSpPr/>
            <p:nvPr/>
          </p:nvSpPr>
          <p:spPr>
            <a:xfrm>
              <a:off x="3058746" y="7713706"/>
              <a:ext cx="14318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16(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소구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 사이 간격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702655" y="7455645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33803" y="58066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643095" y="7487821"/>
              <a:ext cx="1616149" cy="15410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4042" y="1923300"/>
            <a:ext cx="4666028" cy="5614680"/>
            <a:chOff x="4526018" y="2930606"/>
            <a:chExt cx="4666028" cy="5614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" r="670" b="7438"/>
            <a:stretch/>
          </p:blipFill>
          <p:spPr>
            <a:xfrm>
              <a:off x="4939508" y="3083816"/>
              <a:ext cx="3477783" cy="5341728"/>
            </a:xfrm>
            <a:prstGeom prst="rect">
              <a:avLst/>
            </a:prstGeom>
          </p:spPr>
        </p:pic>
        <p:cxnSp>
          <p:nvCxnSpPr>
            <p:cNvPr id="243" name="직선 연결선 242"/>
            <p:cNvCxnSpPr/>
            <p:nvPr/>
          </p:nvCxnSpPr>
          <p:spPr>
            <a:xfrm>
              <a:off x="4851009" y="3082274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4696131" y="6569753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244"/>
            <p:cNvCxnSpPr/>
            <p:nvPr/>
          </p:nvCxnSpPr>
          <p:spPr>
            <a:xfrm>
              <a:off x="4720856" y="6707977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5114260" y="687809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5114260" y="7026954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5114260" y="715454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5114260" y="7345931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5114260" y="754794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/>
            <p:cNvCxnSpPr/>
            <p:nvPr/>
          </p:nvCxnSpPr>
          <p:spPr>
            <a:xfrm>
              <a:off x="5114260" y="773933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>
              <a:off x="5114260" y="7867939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>
              <a:off x="5114260" y="8178055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>
              <a:off x="4939508" y="2964910"/>
              <a:ext cx="0" cy="558037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5088364" y="6347637"/>
              <a:ext cx="0" cy="1850065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직사각형 256"/>
            <p:cNvSpPr/>
            <p:nvPr/>
          </p:nvSpPr>
          <p:spPr>
            <a:xfrm>
              <a:off x="4526018" y="651200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6892" y="61186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8583586" y="666086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8583586" y="680971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8583586" y="712869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8583586" y="73200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8583586" y="7500834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8681855" y="76652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8583586" y="784917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8603308" y="811627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8850286" y="695790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088363" y="6702158"/>
              <a:ext cx="3188862" cy="32442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088363" y="7149833"/>
              <a:ext cx="3188862" cy="58950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088363" y="7869651"/>
              <a:ext cx="3188862" cy="30552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8449144" y="4787981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360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4696131" y="6541178"/>
              <a:ext cx="420332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8927741" y="641675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4851009" y="3053699"/>
              <a:ext cx="375920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직사각형 277"/>
            <p:cNvSpPr/>
            <p:nvPr/>
          </p:nvSpPr>
          <p:spPr>
            <a:xfrm>
              <a:off x="8635943" y="293060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4720856" y="8329948"/>
              <a:ext cx="417859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114260" y="7846168"/>
              <a:ext cx="3785191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/>
            <p:cNvSpPr/>
            <p:nvPr/>
          </p:nvSpPr>
          <p:spPr>
            <a:xfrm>
              <a:off x="8834255" y="7741402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104246" y="774974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18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8864"/>
              </p:ext>
            </p:extLst>
          </p:nvPr>
        </p:nvGraphicFramePr>
        <p:xfrm>
          <a:off x="295585" y="7607025"/>
          <a:ext cx="9367747" cy="8827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628x4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1320x4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699417" y="66205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6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5"/>
            <a:ext cx="2237372" cy="3977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68345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68705"/>
              </p:ext>
            </p:extLst>
          </p:nvPr>
        </p:nvGraphicFramePr>
        <p:xfrm>
          <a:off x="275983" y="6308628"/>
          <a:ext cx="9367747" cy="216397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1440x860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480x124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Input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688x124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Stroke : #000000 / 2px</a:t>
                      </a: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15px 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widget_search.png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icon_home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check / event / bag / car.png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 / 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4x228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3" b="58426"/>
          <a:stretch/>
        </p:blipFill>
        <p:spPr>
          <a:xfrm>
            <a:off x="3827558" y="923314"/>
            <a:ext cx="4433884" cy="2691138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3614057" y="926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14057" y="359390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14057" y="297341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14057" y="1177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14057" y="15582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287753" y="9152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87753" y="123092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87753" y="2112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87753" y="316856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614057" y="1917503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14057" y="262507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287754" y="2646053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287754" y="159013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89171" y="1181348"/>
            <a:ext cx="2144486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886199" y="1910691"/>
            <a:ext cx="4310744" cy="7236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016828" y="1181348"/>
            <a:ext cx="1589315" cy="39790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40098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610045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893074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8015788" y="803275"/>
            <a:ext cx="0" cy="7533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90101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200844" y="803275"/>
            <a:ext cx="0" cy="291963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795052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39549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02080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53395" y="5958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782006" y="59585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9" name="Oval 114"/>
          <p:cNvSpPr>
            <a:spLocks noChangeArrowheads="1"/>
          </p:cNvSpPr>
          <p:nvPr/>
        </p:nvSpPr>
        <p:spPr bwMode="auto">
          <a:xfrm>
            <a:off x="4048754" y="96004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0" name="Oval 114"/>
          <p:cNvSpPr>
            <a:spLocks noChangeArrowheads="1"/>
          </p:cNvSpPr>
          <p:nvPr/>
        </p:nvSpPr>
        <p:spPr bwMode="auto">
          <a:xfrm>
            <a:off x="4647468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" name="Oval 114"/>
          <p:cNvSpPr>
            <a:spLocks noChangeArrowheads="1"/>
          </p:cNvSpPr>
          <p:nvPr/>
        </p:nvSpPr>
        <p:spPr bwMode="auto">
          <a:xfrm>
            <a:off x="6106154" y="12757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76649" y="3902152"/>
            <a:ext cx="1563180" cy="791441"/>
            <a:chOff x="3690498" y="4133713"/>
            <a:chExt cx="1563180" cy="79144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78" t="9392" b="83289"/>
            <a:stretch/>
          </p:blipFill>
          <p:spPr>
            <a:xfrm>
              <a:off x="3962640" y="4307514"/>
              <a:ext cx="870042" cy="576943"/>
            </a:xfrm>
            <a:prstGeom prst="rect">
              <a:avLst/>
            </a:prstGeom>
          </p:spPr>
        </p:pic>
        <p:cxnSp>
          <p:nvCxnSpPr>
            <p:cNvPr id="66" name="직선 연결선 65"/>
            <p:cNvCxnSpPr/>
            <p:nvPr/>
          </p:nvCxnSpPr>
          <p:spPr>
            <a:xfrm>
              <a:off x="3690498" y="4404257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3690498" y="479614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41298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4434627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4136812" y="4474292"/>
              <a:ext cx="297815" cy="265984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4124435" y="443746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1216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4911918" y="445329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3690498" y="446957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3690498" y="4737632"/>
              <a:ext cx="13607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4583852" y="4307514"/>
              <a:ext cx="0" cy="61764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4337523" y="413371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39" name="직선 연결선 138"/>
            <p:cNvCxnSpPr/>
            <p:nvPr/>
          </p:nvCxnSpPr>
          <p:spPr>
            <a:xfrm flipH="1">
              <a:off x="3795052" y="4600741"/>
              <a:ext cx="1100801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732658" y="4678891"/>
            <a:ext cx="5365989" cy="1276486"/>
            <a:chOff x="3732658" y="4678891"/>
            <a:chExt cx="5365989" cy="1276486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6" b="69341"/>
            <a:stretch/>
          </p:blipFill>
          <p:spPr>
            <a:xfrm>
              <a:off x="3978816" y="4890099"/>
              <a:ext cx="4433884" cy="957943"/>
            </a:xfrm>
            <a:prstGeom prst="rect">
              <a:avLst/>
            </a:prstGeom>
          </p:spPr>
        </p:pic>
        <p:cxnSp>
          <p:nvCxnSpPr>
            <p:cNvPr id="88" name="직선 연결선 87"/>
            <p:cNvCxnSpPr/>
            <p:nvPr/>
          </p:nvCxnSpPr>
          <p:spPr>
            <a:xfrm>
              <a:off x="3732658" y="5728394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489044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493398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573626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577980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65820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66256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7458384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7501926" y="4899463"/>
              <a:ext cx="0" cy="105591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47802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618438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6478410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349267" y="467889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5537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69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1872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014594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8636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778081" y="47659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69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3732658" y="541815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직사각형 145"/>
            <p:cNvSpPr/>
            <p:nvPr/>
          </p:nvSpPr>
          <p:spPr>
            <a:xfrm>
              <a:off x="8420337" y="51143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8796160" y="4885720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732658" y="5462600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직사각형 159"/>
            <p:cNvSpPr/>
            <p:nvPr/>
          </p:nvSpPr>
          <p:spPr>
            <a:xfrm>
              <a:off x="8420337" y="54699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8756887" y="530482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2878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78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018657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878629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738600" y="5061529"/>
              <a:ext cx="391886" cy="355382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3732658" y="5006308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3732658" y="5060283"/>
              <a:ext cx="50618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50307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1608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58626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74527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7615228" y="5498815"/>
              <a:ext cx="625930" cy="187106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Oval 114"/>
            <p:cNvSpPr>
              <a:spLocks noChangeArrowheads="1"/>
            </p:cNvSpPr>
            <p:nvPr/>
          </p:nvSpPr>
          <p:spPr bwMode="auto">
            <a:xfrm>
              <a:off x="4217843" y="5505010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63" name="Oval 114"/>
            <p:cNvSpPr>
              <a:spLocks noChangeArrowheads="1"/>
            </p:cNvSpPr>
            <p:nvPr/>
          </p:nvSpPr>
          <p:spPr bwMode="auto">
            <a:xfrm>
              <a:off x="4215434" y="5077592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4" name="직사각형 163"/>
          <p:cNvSpPr/>
          <p:nvPr/>
        </p:nvSpPr>
        <p:spPr>
          <a:xfrm>
            <a:off x="5414170" y="3753486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</a:rPr>
              <a:t>위젯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 사이즈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4x2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56" y="7875158"/>
            <a:ext cx="302332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39" y="7875158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21" y="7875158"/>
            <a:ext cx="298300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72" y="7875158"/>
            <a:ext cx="302331" cy="266052"/>
          </a:xfrm>
          <a:prstGeom prst="rect">
            <a:avLst/>
          </a:prstGeom>
          <a:solidFill>
            <a:srgbClr val="FF00FF"/>
          </a:solidFill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56" y="7877173"/>
            <a:ext cx="302332" cy="262021"/>
          </a:xfrm>
          <a:prstGeom prst="rect">
            <a:avLst/>
          </a:prstGeom>
          <a:solidFill>
            <a:srgbClr val="FF00FF"/>
          </a:solidFill>
        </p:spPr>
      </p:pic>
      <p:grpSp>
        <p:nvGrpSpPr>
          <p:cNvPr id="9" name="그룹 8"/>
          <p:cNvGrpSpPr/>
          <p:nvPr/>
        </p:nvGrpSpPr>
        <p:grpSpPr>
          <a:xfrm>
            <a:off x="8327928" y="3676736"/>
            <a:ext cx="1008396" cy="1038252"/>
            <a:chOff x="8513746" y="3535944"/>
            <a:chExt cx="1008396" cy="103825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3" t="18506" r="12968" b="69341"/>
            <a:stretch/>
          </p:blipFill>
          <p:spPr>
            <a:xfrm>
              <a:off x="8513746" y="3836655"/>
              <a:ext cx="561538" cy="737541"/>
            </a:xfrm>
            <a:prstGeom prst="rect">
              <a:avLst/>
            </a:prstGeom>
          </p:spPr>
        </p:pic>
        <p:cxnSp>
          <p:nvCxnSpPr>
            <p:cNvPr id="133" name="직선 연결선 132"/>
            <p:cNvCxnSpPr/>
            <p:nvPr/>
          </p:nvCxnSpPr>
          <p:spPr>
            <a:xfrm>
              <a:off x="8545286" y="3928168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8545286" y="4450683"/>
              <a:ext cx="77288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8775555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8655298" y="353594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9180382" y="407209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>
              <a:off x="8797326" y="3788229"/>
              <a:ext cx="0" cy="7837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14"/>
            <p:cNvSpPr>
              <a:spLocks noChangeArrowheads="1"/>
            </p:cNvSpPr>
            <p:nvPr/>
          </p:nvSpPr>
          <p:spPr bwMode="auto">
            <a:xfrm>
              <a:off x="8655298" y="3935488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99" y="7583605"/>
            <a:ext cx="199360" cy="1993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91" y="6909852"/>
            <a:ext cx="892196" cy="2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9" b="58426"/>
          <a:stretch/>
        </p:blipFill>
        <p:spPr>
          <a:xfrm>
            <a:off x="3827558" y="1624624"/>
            <a:ext cx="4433884" cy="631766"/>
          </a:xfrm>
          <a:prstGeom prst="rect">
            <a:avLst/>
          </a:prstGeom>
        </p:spPr>
      </p:pic>
      <p:cxnSp>
        <p:nvCxnSpPr>
          <p:cNvPr id="172" name="직선 연결선 171"/>
          <p:cNvCxnSpPr/>
          <p:nvPr/>
        </p:nvCxnSpPr>
        <p:spPr>
          <a:xfrm>
            <a:off x="4071257" y="2027789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890102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071257" y="1777418"/>
            <a:ext cx="515530" cy="250371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5"/>
            <a:ext cx="2237372" cy="3977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15745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54277"/>
              </p:ext>
            </p:extLst>
          </p:nvPr>
        </p:nvGraphicFramePr>
        <p:xfrm>
          <a:off x="275983" y="7223028"/>
          <a:ext cx="9367747" cy="12460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168x80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360x112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#e20167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2px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1400x200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efefef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위젯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하단 기준으로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높이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200px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만큼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적용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2505331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50181" y="179457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4653114" y="111239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58426"/>
          <a:stretch/>
        </p:blipFill>
        <p:spPr>
          <a:xfrm>
            <a:off x="3827558" y="3327488"/>
            <a:ext cx="4391663" cy="668837"/>
          </a:xfrm>
          <a:prstGeom prst="rect">
            <a:avLst/>
          </a:prstGeom>
        </p:spPr>
      </p:pic>
      <p:sp>
        <p:nvSpPr>
          <p:cNvPr id="133" name="직사각형 132"/>
          <p:cNvSpPr/>
          <p:nvPr/>
        </p:nvSpPr>
        <p:spPr>
          <a:xfrm>
            <a:off x="4653114" y="2937652"/>
            <a:ext cx="2782773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로그인 전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614057" y="2223732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3614057" y="1635905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3472819" y="180200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4071257" y="1777418"/>
            <a:ext cx="440871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75159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4586787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695645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7700102" y="179614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3614057" y="3968034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614057" y="3380207"/>
            <a:ext cx="5061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125686" y="3510834"/>
            <a:ext cx="429985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4114800" y="3848292"/>
            <a:ext cx="431074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8004902" y="3496903"/>
            <a:ext cx="0" cy="64225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6861901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4107816" y="3496903"/>
            <a:ext cx="0" cy="65314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38901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8157302" y="3246530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8211731" y="1480457"/>
            <a:ext cx="0" cy="9579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14"/>
          <p:cNvSpPr>
            <a:spLocks noChangeArrowheads="1"/>
          </p:cNvSpPr>
          <p:nvPr/>
        </p:nvSpPr>
        <p:spPr bwMode="auto">
          <a:xfrm>
            <a:off x="4093529" y="180872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691743" y="1777418"/>
            <a:ext cx="3040880" cy="245899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4718095" y="18260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810276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1368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208104" y="17693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4524462" y="23898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794447" y="22156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904601" y="221566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243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4103914" y="3510834"/>
            <a:ext cx="1948544" cy="337458"/>
          </a:xfrm>
          <a:prstGeom prst="rect">
            <a:avLst/>
          </a:prstGeom>
          <a:solidFill>
            <a:srgbClr val="36BFC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8208104" y="35354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282819" y="39926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8208104" y="1976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208104" y="15625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8218990" y="33068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8218990" y="37749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3810276" y="397085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4086723" y="354858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6" name="Oval 114"/>
          <p:cNvSpPr>
            <a:spLocks noChangeArrowheads="1"/>
          </p:cNvSpPr>
          <p:nvPr/>
        </p:nvSpPr>
        <p:spPr bwMode="auto">
          <a:xfrm>
            <a:off x="6869387" y="354213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4337095" y="1815165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8" name="Oval 114"/>
          <p:cNvSpPr>
            <a:spLocks noChangeArrowheads="1"/>
          </p:cNvSpPr>
          <p:nvPr/>
        </p:nvSpPr>
        <p:spPr bwMode="auto">
          <a:xfrm>
            <a:off x="7145609" y="358123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9" name="Oval 114"/>
          <p:cNvSpPr>
            <a:spLocks noChangeArrowheads="1"/>
          </p:cNvSpPr>
          <p:nvPr/>
        </p:nvSpPr>
        <p:spPr bwMode="auto">
          <a:xfrm>
            <a:off x="3886700" y="33980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" y="872855"/>
            <a:ext cx="2228261" cy="3961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err="1" smtClean="0">
                <a:latin typeface="+mn-ea"/>
              </a:rPr>
              <a:t>위젯</a:t>
            </a:r>
            <a:endParaRPr lang="en-US" altLang="ko-KR" sz="1000" dirty="0" smtClean="0">
              <a:latin typeface="+mn-ea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24447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0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10776"/>
              </p:ext>
            </p:extLst>
          </p:nvPr>
        </p:nvGraphicFramePr>
        <p:xfrm>
          <a:off x="275983" y="6104674"/>
          <a:ext cx="9367747" cy="237068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2091610"/>
                <a:gridCol w="1906343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10px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1400x232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efefef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위젯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전체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에서 하단 기준으로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높이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116px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만큼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color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적용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icon_car.png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icon_check.png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icon_my.png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G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4x232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#d8d8d8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3" name="직선 연결선 122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2667980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26673" y="803275"/>
            <a:ext cx="0" cy="432389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4936" y="117448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354936" y="1873959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684866" y="144623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69203" y="803275"/>
            <a:ext cx="0" cy="43456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1336050" y="58866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2255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523496" y="5886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38245" y="803275"/>
            <a:ext cx="0" cy="433478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326736" y="803275"/>
            <a:ext cx="5828548" cy="2465838"/>
            <a:chOff x="3326736" y="1289733"/>
            <a:chExt cx="5828548" cy="2465838"/>
          </a:xfrm>
        </p:grpSpPr>
        <p:sp>
          <p:nvSpPr>
            <p:cNvPr id="133" name="직사각형 132"/>
            <p:cNvSpPr/>
            <p:nvPr/>
          </p:nvSpPr>
          <p:spPr>
            <a:xfrm>
              <a:off x="4447257" y="1289733"/>
              <a:ext cx="2782773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ko-KR" altLang="en-US" sz="1200" b="1" dirty="0" err="1">
                  <a:solidFill>
                    <a:srgbClr val="000000"/>
                  </a:solidFill>
                </a:rPr>
                <a:t>위젯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 사이즈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4x1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5" b="74048"/>
            <a:stretch/>
          </p:blipFill>
          <p:spPr>
            <a:xfrm>
              <a:off x="3536821" y="1700823"/>
              <a:ext cx="4860429" cy="1632857"/>
            </a:xfrm>
            <a:prstGeom prst="rect">
              <a:avLst/>
            </a:prstGeom>
          </p:spPr>
        </p:pic>
        <p:cxnSp>
          <p:nvCxnSpPr>
            <p:cNvPr id="67" name="직선 연결선 66"/>
            <p:cNvCxnSpPr/>
            <p:nvPr/>
          </p:nvCxnSpPr>
          <p:spPr>
            <a:xfrm>
              <a:off x="3326736" y="1743331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3592286" y="2472674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3326736" y="3278217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5961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8320588" y="1524000"/>
              <a:ext cx="0" cy="223157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114"/>
            <p:cNvSpPr>
              <a:spLocks noChangeArrowheads="1"/>
            </p:cNvSpPr>
            <p:nvPr/>
          </p:nvSpPr>
          <p:spPr bwMode="auto">
            <a:xfrm>
              <a:off x="3669693" y="1801699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428255" y="201229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52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3592286" y="2450903"/>
              <a:ext cx="52469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8892071" y="23279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642678" y="2753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60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3" name="Oval 114"/>
            <p:cNvSpPr>
              <a:spLocks noChangeArrowheads="1"/>
            </p:cNvSpPr>
            <p:nvPr/>
          </p:nvSpPr>
          <p:spPr bwMode="auto">
            <a:xfrm>
              <a:off x="3647921" y="23677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Oval 114"/>
            <p:cNvSpPr>
              <a:spLocks noChangeArrowheads="1"/>
            </p:cNvSpPr>
            <p:nvPr/>
          </p:nvSpPr>
          <p:spPr bwMode="auto">
            <a:xfrm>
              <a:off x="3647921" y="2596356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26736" y="3553363"/>
            <a:ext cx="5512464" cy="2211945"/>
            <a:chOff x="3326736" y="4690175"/>
            <a:chExt cx="5512464" cy="2211945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61" b="74048"/>
            <a:stretch/>
          </p:blipFill>
          <p:spPr>
            <a:xfrm>
              <a:off x="3536821" y="5192183"/>
              <a:ext cx="4860429" cy="949709"/>
            </a:xfrm>
            <a:prstGeom prst="rect">
              <a:avLst/>
            </a:prstGeom>
          </p:spPr>
        </p:pic>
        <p:cxnSp>
          <p:nvCxnSpPr>
            <p:cNvPr id="86" name="직선 연결선 85"/>
            <p:cNvCxnSpPr/>
            <p:nvPr/>
          </p:nvCxnSpPr>
          <p:spPr>
            <a:xfrm>
              <a:off x="3326736" y="6075846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326736" y="5281189"/>
              <a:ext cx="551246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7073" y="4974771"/>
              <a:ext cx="0" cy="148045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163730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5207273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6742159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6785702" y="4974771"/>
              <a:ext cx="0" cy="112122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5060299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6671385" y="46901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176210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116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819954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387497" y="492966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116</a:t>
              </a: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3624943" y="5531561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3624943" y="5803704"/>
              <a:ext cx="521425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8471798" y="552837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28896" y="5528376"/>
              <a:ext cx="449190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396440" y="5528376"/>
              <a:ext cx="369906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953098" y="5528376"/>
              <a:ext cx="296788" cy="273710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4281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4336416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57624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5838644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72537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7329987" y="5551714"/>
              <a:ext cx="0" cy="7620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4189442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5659013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150355" y="6290375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536821" y="6625121"/>
              <a:ext cx="5081120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Icon + text = 116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기준으로 </a:t>
              </a:r>
              <a:r>
                <a:rPr lang="en-US" altLang="ko-KR" sz="1200" b="1" dirty="0" smtClean="0">
                  <a:solidFill>
                    <a:srgbClr val="000000"/>
                  </a:solidFill>
                </a:rPr>
                <a:t>middle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75" name="Oval 114"/>
            <p:cNvSpPr>
              <a:spLocks noChangeArrowheads="1"/>
            </p:cNvSpPr>
            <p:nvPr/>
          </p:nvSpPr>
          <p:spPr bwMode="auto">
            <a:xfrm>
              <a:off x="4347374" y="5532323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39" name="Oval 114"/>
            <p:cNvSpPr>
              <a:spLocks noChangeArrowheads="1"/>
            </p:cNvSpPr>
            <p:nvPr/>
          </p:nvSpPr>
          <p:spPr bwMode="auto">
            <a:xfrm>
              <a:off x="3811207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0" name="Oval 114"/>
            <p:cNvSpPr>
              <a:spLocks noChangeArrowheads="1"/>
            </p:cNvSpPr>
            <p:nvPr/>
          </p:nvSpPr>
          <p:spPr bwMode="auto">
            <a:xfrm>
              <a:off x="53787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E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1" name="Oval 114"/>
            <p:cNvSpPr>
              <a:spLocks noChangeArrowheads="1"/>
            </p:cNvSpPr>
            <p:nvPr/>
          </p:nvSpPr>
          <p:spPr bwMode="auto">
            <a:xfrm>
              <a:off x="6978950" y="5524614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F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2" name="Oval 114"/>
            <p:cNvSpPr>
              <a:spLocks noChangeArrowheads="1"/>
            </p:cNvSpPr>
            <p:nvPr/>
          </p:nvSpPr>
          <p:spPr bwMode="auto">
            <a:xfrm>
              <a:off x="5084835" y="531778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G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2" y="7360640"/>
            <a:ext cx="342719" cy="228479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02" y="7665440"/>
            <a:ext cx="304638" cy="228479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04" y="7937582"/>
            <a:ext cx="259635" cy="2284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28896" y="2244289"/>
            <a:ext cx="4313618" cy="30296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3383989" y="2363333"/>
            <a:ext cx="5237497" cy="4241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03" y="1971243"/>
            <a:ext cx="4258929" cy="59891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</a:t>
            </a:r>
            <a:r>
              <a:rPr lang="ko-KR" altLang="en-US" sz="1000" dirty="0">
                <a:latin typeface="+mn-ea"/>
              </a:rPr>
              <a:t>설정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17670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720x80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#F4f4F4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(menu)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30x30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btn_exit.png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84235"/>
              </p:ext>
            </p:extLst>
          </p:nvPr>
        </p:nvGraphicFramePr>
        <p:xfrm>
          <a:off x="9931400" y="569135"/>
          <a:ext cx="2694672" cy="118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9" y="3316571"/>
            <a:ext cx="4439460" cy="568806"/>
          </a:xfrm>
          <a:prstGeom prst="rect">
            <a:avLst/>
          </a:prstGeom>
        </p:spPr>
      </p:pic>
      <p:cxnSp>
        <p:nvCxnSpPr>
          <p:cNvPr id="132" name="직선 연결선 131"/>
          <p:cNvCxnSpPr/>
          <p:nvPr/>
        </p:nvCxnSpPr>
        <p:spPr>
          <a:xfrm>
            <a:off x="439109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8902812" y="317500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328916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8563457" y="389210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8863540" y="352590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281" name="직선 연결선 280"/>
          <p:cNvCxnSpPr/>
          <p:nvPr/>
        </p:nvCxnSpPr>
        <p:spPr>
          <a:xfrm>
            <a:off x="4306180" y="329839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306180" y="3323202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06180" y="3892106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600064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99062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808028" y="326185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114"/>
          <p:cNvSpPr>
            <a:spLocks noChangeArrowheads="1"/>
          </p:cNvSpPr>
          <p:nvPr/>
        </p:nvSpPr>
        <p:spPr bwMode="auto">
          <a:xfrm>
            <a:off x="4484918" y="34058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Oval 114"/>
          <p:cNvSpPr>
            <a:spLocks noChangeArrowheads="1"/>
          </p:cNvSpPr>
          <p:nvPr/>
        </p:nvSpPr>
        <p:spPr bwMode="auto">
          <a:xfrm>
            <a:off x="6698727" y="355991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</a:p>
        </p:txBody>
      </p:sp>
      <p:sp>
        <p:nvSpPr>
          <p:cNvPr id="66" name="Oval 114"/>
          <p:cNvSpPr>
            <a:spLocks noChangeArrowheads="1"/>
          </p:cNvSpPr>
          <p:nvPr/>
        </p:nvSpPr>
        <p:spPr bwMode="auto">
          <a:xfrm>
            <a:off x="6698727" y="32081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4211825" y="196048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4211825" y="2560458"/>
            <a:ext cx="460513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366158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75124" y="1891928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8438654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647620" y="1916020"/>
            <a:ext cx="0" cy="7370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4302917" y="256514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388596" y="254387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642281" y="21219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3" name="Oval 114"/>
          <p:cNvSpPr>
            <a:spLocks noChangeArrowheads="1"/>
          </p:cNvSpPr>
          <p:nvPr/>
        </p:nvSpPr>
        <p:spPr bwMode="auto">
          <a:xfrm>
            <a:off x="6238081" y="201021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5" name="Oval 114"/>
          <p:cNvSpPr>
            <a:spLocks noChangeArrowheads="1"/>
          </p:cNvSpPr>
          <p:nvPr/>
        </p:nvSpPr>
        <p:spPr bwMode="auto">
          <a:xfrm>
            <a:off x="8117740" y="206580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01638"/>
              </p:ext>
            </p:extLst>
          </p:nvPr>
        </p:nvGraphicFramePr>
        <p:xfrm>
          <a:off x="247222" y="6796473"/>
          <a:ext cx="9367747" cy="171129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Switch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#23294b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기본 시스템 스위치 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on</a:t>
                      </a:r>
                      <a:r>
                        <a:rPr kumimoji="0" lang="en-US" altLang="ko-KR" sz="9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color #23294b   off color #</a:t>
                      </a:r>
                      <a:r>
                        <a:rPr kumimoji="0" lang="en-US" altLang="ko-KR" sz="900" baseline="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ffffff</a:t>
                      </a: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SelectBox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150x70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#F4F4F4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Select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64x70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btn_select.png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42251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26" y="1039286"/>
            <a:ext cx="4002528" cy="75047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1" y="2627809"/>
            <a:ext cx="4013337" cy="1837356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4478116" y="10316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478116" y="1789760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593125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603327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406161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279829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773624" y="954067"/>
            <a:ext cx="0" cy="93417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650452" y="10030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41148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94436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90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350369" y="188403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4478116" y="2609513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34799" y="452585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350369" y="462427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478116" y="2857166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463709" y="319928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618490" y="2595467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8618490" y="313527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8618490" y="2900693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4478116" y="122765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478116" y="1597318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8650452" y="13008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8650452" y="1559244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05" name="Oval 114"/>
          <p:cNvSpPr>
            <a:spLocks noChangeArrowheads="1"/>
          </p:cNvSpPr>
          <p:nvPr/>
        </p:nvSpPr>
        <p:spPr bwMode="auto">
          <a:xfrm>
            <a:off x="7189341" y="113455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sp>
        <p:nvSpPr>
          <p:cNvPr id="207" name="Oval 114"/>
          <p:cNvSpPr>
            <a:spLocks noChangeArrowheads="1"/>
          </p:cNvSpPr>
          <p:nvPr/>
        </p:nvSpPr>
        <p:spPr bwMode="auto">
          <a:xfrm>
            <a:off x="7771100" y="272151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4" name="Oval 114"/>
          <p:cNvSpPr>
            <a:spLocks noChangeArrowheads="1"/>
          </p:cNvSpPr>
          <p:nvPr/>
        </p:nvSpPr>
        <p:spPr bwMode="auto">
          <a:xfrm>
            <a:off x="4688944" y="117275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5" name="Oval 114"/>
          <p:cNvSpPr>
            <a:spLocks noChangeArrowheads="1"/>
          </p:cNvSpPr>
          <p:nvPr/>
        </p:nvSpPr>
        <p:spPr bwMode="auto">
          <a:xfrm>
            <a:off x="8037051" y="12951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93125" y="2473577"/>
            <a:ext cx="4010202" cy="2083058"/>
            <a:chOff x="4593125" y="2473577"/>
            <a:chExt cx="4010202" cy="3893424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8603327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406161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4773624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93125" y="2473577"/>
              <a:ext cx="0" cy="389342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63709" y="3315301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463709" y="3756617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463709" y="38804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463709" y="4223342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63709" y="4465165"/>
            <a:ext cx="419927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6044" y="3180462"/>
            <a:ext cx="1596139" cy="578091"/>
            <a:chOff x="5898302" y="1852983"/>
            <a:chExt cx="2201143" cy="797212"/>
          </a:xfrm>
        </p:grpSpPr>
        <p:cxnSp>
          <p:nvCxnSpPr>
            <p:cNvPr id="204" name="직선 연결선 203"/>
            <p:cNvCxnSpPr/>
            <p:nvPr/>
          </p:nvCxnSpPr>
          <p:spPr>
            <a:xfrm>
              <a:off x="7442756" y="1959742"/>
              <a:ext cx="0" cy="6904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/>
            <p:cNvCxnSpPr/>
            <p:nvPr/>
          </p:nvCxnSpPr>
          <p:spPr>
            <a:xfrm>
              <a:off x="738249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7276166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/>
            <p:cNvCxnSpPr/>
            <p:nvPr/>
          </p:nvCxnSpPr>
          <p:spPr>
            <a:xfrm>
              <a:off x="7205273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직사각형 272"/>
            <p:cNvSpPr/>
            <p:nvPr/>
          </p:nvSpPr>
          <p:spPr>
            <a:xfrm>
              <a:off x="6580492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7208332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7371365" y="1852983"/>
              <a:ext cx="57708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4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984029" y="1874249"/>
              <a:ext cx="11541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</a:rPr>
                <a:t>75</a:t>
              </a:r>
              <a:endParaRPr lang="en-US" altLang="ko-KR" sz="9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5898302" y="1959743"/>
              <a:ext cx="0" cy="690452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직사각형 278"/>
          <p:cNvSpPr/>
          <p:nvPr/>
        </p:nvSpPr>
        <p:spPr>
          <a:xfrm>
            <a:off x="8618490" y="372541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10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8618490" y="3966436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27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8618490" y="3413185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35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618490" y="425262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rgbClr val="000000"/>
                </a:solidFill>
              </a:rPr>
              <a:t>15</a:t>
            </a:r>
            <a:endParaRPr lang="en-US" altLang="ko-KR" sz="900" dirty="0">
              <a:solidFill>
                <a:srgbClr val="000000"/>
              </a:solidFill>
            </a:endParaRPr>
          </a:p>
        </p:txBody>
      </p:sp>
      <p:sp>
        <p:nvSpPr>
          <p:cNvPr id="283" name="Oval 114"/>
          <p:cNvSpPr>
            <a:spLocks noChangeArrowheads="1"/>
          </p:cNvSpPr>
          <p:nvPr/>
        </p:nvSpPr>
        <p:spPr bwMode="auto">
          <a:xfrm>
            <a:off x="6367274" y="349251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4" name="Oval 114"/>
          <p:cNvSpPr>
            <a:spLocks noChangeArrowheads="1"/>
          </p:cNvSpPr>
          <p:nvPr/>
        </p:nvSpPr>
        <p:spPr bwMode="auto">
          <a:xfrm>
            <a:off x="7063801" y="335177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5" name="Oval 114"/>
          <p:cNvSpPr>
            <a:spLocks noChangeArrowheads="1"/>
          </p:cNvSpPr>
          <p:nvPr/>
        </p:nvSpPr>
        <p:spPr bwMode="auto">
          <a:xfrm>
            <a:off x="7771100" y="389000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86" name="Oval 114"/>
          <p:cNvSpPr>
            <a:spLocks noChangeArrowheads="1"/>
          </p:cNvSpPr>
          <p:nvPr/>
        </p:nvSpPr>
        <p:spPr bwMode="auto">
          <a:xfrm>
            <a:off x="4628388" y="287656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3" name="Oval 114"/>
          <p:cNvSpPr>
            <a:spLocks noChangeArrowheads="1"/>
          </p:cNvSpPr>
          <p:nvPr/>
        </p:nvSpPr>
        <p:spPr bwMode="auto">
          <a:xfrm>
            <a:off x="4628388" y="34388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99" name="Oval 114"/>
          <p:cNvSpPr>
            <a:spLocks noChangeArrowheads="1"/>
          </p:cNvSpPr>
          <p:nvPr/>
        </p:nvSpPr>
        <p:spPr bwMode="auto">
          <a:xfrm>
            <a:off x="4628388" y="394638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00" name="Oval 114"/>
          <p:cNvSpPr>
            <a:spLocks noChangeArrowheads="1"/>
          </p:cNvSpPr>
          <p:nvPr/>
        </p:nvSpPr>
        <p:spPr bwMode="auto">
          <a:xfrm>
            <a:off x="7296975" y="362653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55" y="7909141"/>
            <a:ext cx="540439" cy="252205"/>
          </a:xfrm>
          <a:prstGeom prst="rect">
            <a:avLst/>
          </a:prstGeom>
        </p:spPr>
      </p:pic>
      <p:pic>
        <p:nvPicPr>
          <p:cNvPr id="302" name="그림 3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4" y="5294627"/>
            <a:ext cx="1428750" cy="666750"/>
          </a:xfrm>
          <a:prstGeom prst="rect">
            <a:avLst/>
          </a:prstGeom>
        </p:spPr>
      </p:pic>
      <p:cxnSp>
        <p:nvCxnSpPr>
          <p:cNvPr id="303" name="직선 연결선 302"/>
          <p:cNvCxnSpPr/>
          <p:nvPr/>
        </p:nvCxnSpPr>
        <p:spPr>
          <a:xfrm>
            <a:off x="8808028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7158709" y="5964104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7158709" y="5294681"/>
            <a:ext cx="172338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8203492" y="5248686"/>
            <a:ext cx="0" cy="80784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8855153" y="5523219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8340599" y="5971268"/>
            <a:ext cx="3000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32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309" name="Oval 114"/>
          <p:cNvSpPr>
            <a:spLocks noChangeArrowheads="1"/>
          </p:cNvSpPr>
          <p:nvPr/>
        </p:nvSpPr>
        <p:spPr bwMode="auto">
          <a:xfrm>
            <a:off x="8207302" y="522021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D</a:t>
            </a: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10" y="8238046"/>
            <a:ext cx="230587" cy="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64033"/>
              </p:ext>
            </p:extLst>
          </p:nvPr>
        </p:nvGraphicFramePr>
        <p:xfrm>
          <a:off x="247222" y="6796473"/>
          <a:ext cx="9367747" cy="150758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180x60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color : #FFF</a:t>
                      </a:r>
                    </a:p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: 1px, 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bbb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Right/Middle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30808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6" name="그림 2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9" y="7172134"/>
            <a:ext cx="641706" cy="213902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4"/>
          </a:xfrm>
          <a:prstGeom prst="rect">
            <a:avLst/>
          </a:prstGeom>
        </p:spPr>
      </p:pic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354936" y="146259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354936" y="1822871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54936" y="21135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91986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21618" y="1858693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439996" y="872855"/>
            <a:ext cx="2239409" cy="5897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663288" y="120987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663288" y="1885527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719486" y="16935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54936" y="1847675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20852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2572938" y="866042"/>
            <a:ext cx="0" cy="416016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308691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484237" y="498932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267052" y="4989321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290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>
            <a:off x="354936" y="3127100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54936" y="3417729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직사각형 184"/>
          <p:cNvSpPr/>
          <p:nvPr/>
        </p:nvSpPr>
        <p:spPr>
          <a:xfrm>
            <a:off x="421618" y="3162922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2663288" y="3189756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2719486" y="299774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354936" y="3151904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54936" y="3766143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4936" y="405677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21618" y="3801965"/>
            <a:ext cx="2257788" cy="2548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2663288" y="382879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2719486" y="363678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54936" y="379094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36" y="1123177"/>
            <a:ext cx="4968846" cy="745327"/>
          </a:xfrm>
          <a:prstGeom prst="rect">
            <a:avLst/>
          </a:prstGeom>
        </p:spPr>
      </p:pic>
      <p:cxnSp>
        <p:nvCxnSpPr>
          <p:cNvPr id="113" name="직선 연결선 112"/>
          <p:cNvCxnSpPr/>
          <p:nvPr/>
        </p:nvCxnSpPr>
        <p:spPr>
          <a:xfrm>
            <a:off x="8869975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2300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7091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856070" y="1108358"/>
            <a:ext cx="0" cy="71067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67110" y="1315055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767110" y="114467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767110" y="178824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767110" y="161787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14"/>
          <p:cNvSpPr>
            <a:spLocks noChangeArrowheads="1"/>
          </p:cNvSpPr>
          <p:nvPr/>
        </p:nvSpPr>
        <p:spPr bwMode="auto">
          <a:xfrm>
            <a:off x="4048796" y="122456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2" name="Oval 114"/>
          <p:cNvSpPr>
            <a:spLocks noChangeArrowheads="1"/>
          </p:cNvSpPr>
          <p:nvPr/>
        </p:nvSpPr>
        <p:spPr bwMode="auto">
          <a:xfrm>
            <a:off x="7158312" y="120797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07660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88034" y="181589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915460" y="1665580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915460" y="1401268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18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15460" y="116864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5" y="2319210"/>
            <a:ext cx="5006170" cy="18147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56070" y="2349987"/>
            <a:ext cx="5013905" cy="1905875"/>
            <a:chOff x="3856070" y="3340296"/>
            <a:chExt cx="5013905" cy="710670"/>
          </a:xfrm>
        </p:grpSpPr>
        <p:cxnSp>
          <p:nvCxnSpPr>
            <p:cNvPr id="133" name="직선 연결선 132"/>
            <p:cNvCxnSpPr/>
            <p:nvPr/>
          </p:nvCxnSpPr>
          <p:spPr>
            <a:xfrm>
              <a:off x="8869975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862300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4097091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>
              <a:off x="3856070" y="3340296"/>
              <a:ext cx="0" cy="71067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직사각형 136"/>
          <p:cNvSpPr/>
          <p:nvPr/>
        </p:nvSpPr>
        <p:spPr>
          <a:xfrm>
            <a:off x="3907660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8688034" y="425738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3767110" y="24041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767110" y="26200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7110" y="3105599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3767110" y="32429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3767110" y="3728492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3767110" y="4158483"/>
            <a:ext cx="513866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915460" y="244229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15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915460" y="2806547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915460" y="3110595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10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8915460" y="3790869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8915460" y="341207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 smtClean="0">
                <a:solidFill>
                  <a:srgbClr val="000000"/>
                </a:solidFill>
              </a:rPr>
              <a:t>30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57" name="Oval 114"/>
          <p:cNvSpPr>
            <a:spLocks noChangeArrowheads="1"/>
          </p:cNvSpPr>
          <p:nvPr/>
        </p:nvSpPr>
        <p:spPr bwMode="auto">
          <a:xfrm>
            <a:off x="4048796" y="264185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8" name="Oval 114"/>
          <p:cNvSpPr>
            <a:spLocks noChangeArrowheads="1"/>
          </p:cNvSpPr>
          <p:nvPr/>
        </p:nvSpPr>
        <p:spPr bwMode="auto">
          <a:xfrm>
            <a:off x="4048796" y="333017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7" name="Oval 114"/>
          <p:cNvSpPr>
            <a:spLocks noChangeArrowheads="1"/>
          </p:cNvSpPr>
          <p:nvPr/>
        </p:nvSpPr>
        <p:spPr bwMode="auto">
          <a:xfrm>
            <a:off x="7189341" y="2562824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A</a:t>
            </a:r>
          </a:p>
        </p:txBody>
      </p:sp>
      <p:sp>
        <p:nvSpPr>
          <p:cNvPr id="198" name="Oval 114"/>
          <p:cNvSpPr>
            <a:spLocks noChangeArrowheads="1"/>
          </p:cNvSpPr>
          <p:nvPr/>
        </p:nvSpPr>
        <p:spPr bwMode="auto">
          <a:xfrm>
            <a:off x="8037051" y="272340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5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689889"/>
              </p:ext>
            </p:extLst>
          </p:nvPr>
        </p:nvGraphicFramePr>
        <p:xfrm>
          <a:off x="600181" y="664050"/>
          <a:ext cx="11616957" cy="225122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12544"/>
                <a:gridCol w="749690"/>
                <a:gridCol w="8052166"/>
                <a:gridCol w="1602557"/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Date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Ver.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History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 3" pitchFamily="18" charset="2"/>
                        </a:rPr>
                        <a:t>Page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2016.10.17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최초 작성</a:t>
                      </a:r>
                      <a:endParaRPr kumimoji="1" lang="ko-KR" altLang="en-US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Wingdings 3" pitchFamily="18" charset="2"/>
                        </a:rPr>
                        <a:t>전체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2016.10.20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0.0.2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4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페이지 음성검색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2016.10.25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0.0.3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2016.11.16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sym typeface="Wingdings 3" pitchFamily="18" charset="2"/>
                        </a:rPr>
                        <a:t>0.1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화면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스크롤시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GNB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가이드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4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Native 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영역 가이드 추가 </a:t>
                      </a:r>
                      <a:r>
                        <a:rPr kumimoji="1" lang="en-US" altLang="ko-KR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1000" b="0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대중소세</a:t>
                      </a:r>
                      <a:r>
                        <a:rPr kumimoji="1" lang="ko-KR" altLang="en-US" sz="1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 3" pitchFamily="18" charset="2"/>
                        </a:rPr>
                        <a:t> 로케이션 영역 추가</a:t>
                      </a: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 3" pitchFamily="18" charset="2"/>
                        </a:rPr>
                        <a:t>10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</a:pPr>
                      <a:endParaRPr kumimoji="1" lang="en-US" altLang="ko-KR" sz="1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  <a:sym typeface="Wingdings 3" pitchFamily="18" charset="2"/>
                      </a:endParaRPr>
                    </a:p>
                  </a:txBody>
                  <a:tcPr marT="45738" marB="45738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 3" pitchFamily="18" charset="2"/>
                      </a:endParaRPr>
                    </a:p>
                  </a:txBody>
                  <a:tcPr marT="45738" marB="45738" anchor="ctr" horzOverflow="overflow"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4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5"/>
            <a:ext cx="2256836" cy="4005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>
                <a:latin typeface="+mn-ea"/>
              </a:rPr>
              <a:t>10_</a:t>
            </a:r>
            <a:r>
              <a:rPr lang="ko-KR" altLang="en-US" sz="1000" dirty="0">
                <a:latin typeface="+mn-ea"/>
              </a:rPr>
              <a:t>설정</a:t>
            </a:r>
            <a:r>
              <a:rPr lang="en-US" altLang="ko-KR" sz="1000" dirty="0">
                <a:latin typeface="+mn-ea"/>
              </a:rPr>
              <a:t>_</a:t>
            </a:r>
            <a:r>
              <a:rPr lang="en-US" altLang="ko-KR" sz="1000" dirty="0" smtClean="0">
                <a:latin typeface="+mn-ea"/>
              </a:rPr>
              <a:t>01</a:t>
            </a:r>
            <a:r>
              <a:rPr lang="en-US" altLang="ko-KR" sz="1000" dirty="0">
                <a:latin typeface="+mn-ea"/>
              </a:rPr>
              <a:t>.psd</a:t>
            </a: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326580"/>
              </p:ext>
            </p:extLst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368x368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search_bg_line.png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96x152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voice_off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24475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54936" y="1182597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39996" y="872855"/>
            <a:ext cx="2239409" cy="30759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2663288" y="904941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772651" y="105526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354936" y="119676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861237" y="1865403"/>
            <a:ext cx="1980541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82501" y="1858693"/>
            <a:ext cx="1329071" cy="162878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899388" y="261722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84" idx="1"/>
          </p:cNvCxnSpPr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893135" y="3482800"/>
            <a:ext cx="185295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54772" y="788422"/>
            <a:ext cx="3457919" cy="3880584"/>
            <a:chOff x="4954772" y="788422"/>
            <a:chExt cx="3457919" cy="3880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994" y="1104165"/>
              <a:ext cx="2693378" cy="3234981"/>
            </a:xfrm>
            <a:prstGeom prst="rect">
              <a:avLst/>
            </a:prstGeom>
          </p:spPr>
        </p:pic>
        <p:sp>
          <p:nvSpPr>
            <p:cNvPr id="98" name="직사각형 97"/>
            <p:cNvSpPr/>
            <p:nvPr/>
          </p:nvSpPr>
          <p:spPr>
            <a:xfrm>
              <a:off x="5092994" y="4072270"/>
              <a:ext cx="2697894" cy="266876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954772" y="4067590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4954772" y="433340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031657" y="406325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092994" y="1104165"/>
              <a:ext cx="2697894" cy="2691658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4954772" y="379114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4954772" y="1090474"/>
              <a:ext cx="334925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031657" y="3818701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992383" y="2340775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507867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779346" y="803275"/>
              <a:ext cx="0" cy="386573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1" name="Oval 114"/>
            <p:cNvSpPr>
              <a:spLocks noChangeArrowheads="1"/>
            </p:cNvSpPr>
            <p:nvPr/>
          </p:nvSpPr>
          <p:spPr bwMode="auto">
            <a:xfrm>
              <a:off x="5247017" y="4062359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29" name="Oval 114"/>
            <p:cNvSpPr>
              <a:spLocks noChangeArrowheads="1"/>
            </p:cNvSpPr>
            <p:nvPr/>
          </p:nvSpPr>
          <p:spPr bwMode="auto">
            <a:xfrm>
              <a:off x="5668241" y="1433251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>
                  <a:solidFill>
                    <a:schemeClr val="bg1"/>
                  </a:solidFill>
                  <a:latin typeface="Arial" charset="0"/>
                </a:rPr>
                <a:t>A</a:t>
              </a:r>
            </a:p>
          </p:txBody>
        </p:sp>
      </p:grpSp>
      <p:pic>
        <p:nvPicPr>
          <p:cNvPr id="145" name="그림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9" y="7108339"/>
            <a:ext cx="213902" cy="21390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3" y="7406051"/>
            <a:ext cx="135096" cy="21390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27" y="7406051"/>
            <a:ext cx="135096" cy="213902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475767" y="4588035"/>
            <a:ext cx="2312859" cy="2093001"/>
            <a:chOff x="5475767" y="4467287"/>
            <a:chExt cx="2312859" cy="2093001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23"/>
            <a:stretch/>
          </p:blipFill>
          <p:spPr>
            <a:xfrm>
              <a:off x="5533303" y="4738942"/>
              <a:ext cx="1744663" cy="1784873"/>
            </a:xfrm>
            <a:prstGeom prst="rect">
              <a:avLst/>
            </a:prstGeom>
          </p:spPr>
        </p:pic>
        <p:sp>
          <p:nvSpPr>
            <p:cNvPr id="132" name="직사각형 131"/>
            <p:cNvSpPr/>
            <p:nvPr/>
          </p:nvSpPr>
          <p:spPr>
            <a:xfrm>
              <a:off x="6166883" y="5240231"/>
              <a:ext cx="478466" cy="745899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111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362220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04333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72444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40555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08666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76777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448883" algn="l" defTabSz="1362220" rtl="0" eaLnBrk="1" latinLnBrk="1" hangingPunct="1">
                <a:defRPr sz="2682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6177516" y="5237171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6177516" y="5981450"/>
              <a:ext cx="148855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6163197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6631029" y="4669006"/>
              <a:ext cx="0" cy="131843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직사각형 194"/>
            <p:cNvSpPr/>
            <p:nvPr/>
          </p:nvSpPr>
          <p:spPr>
            <a:xfrm>
              <a:off x="6245387" y="4467287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7446866" y="54880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99" name="직선 연결선 198"/>
            <p:cNvCxnSpPr/>
            <p:nvPr/>
          </p:nvCxnSpPr>
          <p:spPr>
            <a:xfrm>
              <a:off x="6415764" y="4646428"/>
              <a:ext cx="0" cy="191386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 flipH="1" flipV="1">
              <a:off x="5475767" y="5621357"/>
              <a:ext cx="2070049" cy="2642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Oval 114"/>
          <p:cNvSpPr>
            <a:spLocks noChangeArrowheads="1"/>
          </p:cNvSpPr>
          <p:nvPr/>
        </p:nvSpPr>
        <p:spPr bwMode="auto">
          <a:xfrm>
            <a:off x="6197487" y="540077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4377762" y="2196996"/>
          <a:ext cx="4884225" cy="255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Image" r:id="rId3" imgW="7364880" imgH="3847320" progId="Photoshop.Image.17">
                  <p:embed/>
                </p:oleObj>
              </mc:Choice>
              <mc:Fallback>
                <p:oleObj name="Image" r:id="rId3" imgW="7364880" imgH="38473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7762" y="2196996"/>
                        <a:ext cx="4884225" cy="255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35948" y="862064"/>
          <a:ext cx="2248257" cy="399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5" imgW="8126640" imgH="14425200" progId="Photoshop.Image.17">
                  <p:embed/>
                </p:oleObj>
              </mc:Choice>
              <mc:Fallback>
                <p:oleObj name="Image" r:id="rId5" imgW="8126640" imgH="14425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948" y="862064"/>
                        <a:ext cx="2248257" cy="399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11_</a:t>
            </a:r>
            <a:r>
              <a:rPr lang="ko-KR" altLang="en-US" sz="1000" dirty="0" smtClean="0">
                <a:latin typeface="+mn-ea"/>
              </a:rPr>
              <a:t>팝업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/>
          </p:nvPr>
        </p:nvGraphicFramePr>
        <p:xfrm>
          <a:off x="247222" y="6796473"/>
          <a:ext cx="9367747" cy="142539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381563"/>
                <a:gridCol w="2126512"/>
                <a:gridCol w="2254102"/>
                <a:gridCol w="1502327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680484"/>
                <a:gridCol w="91962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#e51c52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0070C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354936" y="870702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54936" y="4878738"/>
            <a:ext cx="239114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21617" y="803275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679405" y="781050"/>
            <a:ext cx="0" cy="42451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8539" y="1435906"/>
            <a:ext cx="2037680" cy="283129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6" name="직선 연결선 85"/>
          <p:cNvCxnSpPr/>
          <p:nvPr/>
        </p:nvCxnSpPr>
        <p:spPr>
          <a:xfrm>
            <a:off x="1556684" y="827698"/>
            <a:ext cx="0" cy="415897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 flipV="1">
            <a:off x="230234" y="2721656"/>
            <a:ext cx="2669154" cy="3406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742671" y="1394478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742670" y="3850599"/>
            <a:ext cx="329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</a:rPr>
              <a:t>yy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25508" y="2076448"/>
            <a:ext cx="6193688" cy="895287"/>
            <a:chOff x="422101" y="788422"/>
            <a:chExt cx="6193688" cy="895287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422101" y="1552590"/>
              <a:ext cx="469067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072092" y="1406710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195481" y="788422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184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515023" y="778693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042" y="49918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545385" y="773777"/>
            <a:ext cx="0" cy="422611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410732" y="49377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300928" y="2875029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35341" y="3538707"/>
            <a:ext cx="46759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921478" y="30929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8784" y="3063144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673701" y="3775983"/>
            <a:ext cx="351448" cy="3584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111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62220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4333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2444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0555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08666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76777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48883" algn="l" defTabSz="1362220" rtl="0" eaLnBrk="1" latinLnBrk="1" hangingPunct="1">
              <a:defRPr sz="2682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6605183" y="2994373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" name="Oval 114"/>
          <p:cNvSpPr>
            <a:spLocks noChangeArrowheads="1"/>
          </p:cNvSpPr>
          <p:nvPr/>
        </p:nvSpPr>
        <p:spPr bwMode="auto">
          <a:xfrm>
            <a:off x="6588041" y="370536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78882" eaLnBrk="0" fontAlgn="base" hangingPunct="0">
              <a:spcAft>
                <a:spcPct val="0"/>
              </a:spcAft>
            </a:pP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Guideline instructions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32420"/>
              </p:ext>
            </p:extLst>
          </p:nvPr>
        </p:nvGraphicFramePr>
        <p:xfrm>
          <a:off x="600181" y="800271"/>
          <a:ext cx="11561339" cy="53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23"/>
                <a:gridCol w="2459300"/>
                <a:gridCol w="6115016"/>
              </a:tblGrid>
              <a:tr h="513277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1. Transparent color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첨부되는 모든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image source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분홍색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(R:G:B = 225:0:255)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color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정보를 갖지 않는다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96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2. Color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 법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Color : (#000000)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사용 되는 컬러는 컬러 값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(#000000)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 된다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115023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Alpha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값이 있는 경우 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Opacity 00%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표기 한다</a:t>
                      </a:r>
                      <a:r>
                        <a:rPr kumimoji="0"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3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 smtClean="0">
                          <a:latin typeface="+mn-ea"/>
                          <a:ea typeface="+mn-ea"/>
                        </a:rPr>
                        <a:t>Dp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값을 표시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399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절대값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X,Y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좌표 표기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X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을 앞쪽에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Y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좌표 값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를 뒤쪽에 명시 합니다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3869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 파일 명 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01_softkey_bg.png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이미지 파일명은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Full name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으로 명시하며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표기 방식은 아래와 같습니다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0" dirty="0" err="1" smtClean="0"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소분류              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\ 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                _[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번호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]               .png</a:t>
                      </a:r>
                    </a:p>
                    <a:p>
                      <a:pPr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Image    \ idle \ menu        \ selectbar, scrollbar, numbox _ </a:t>
                      </a:r>
                      <a:r>
                        <a:rPr lang="ko-KR" altLang="en-US" sz="900" b="0" dirty="0" smtClean="0">
                          <a:latin typeface="+mn-ea"/>
                          <a:ea typeface="+mn-ea"/>
                        </a:rPr>
                        <a:t>애니메이션 컷 번호 등 </a:t>
                      </a:r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.png 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갑과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40x26.7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앞에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height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뒤에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DP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값은 괄호 안에 넣어 아래에 명시합니다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2274"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가이드 상의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width, height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표기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해당하는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height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100px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4154">
                <a:tc>
                  <a:txBody>
                    <a:bodyPr/>
                    <a:lstStyle/>
                    <a:p>
                      <a:pPr eaLnBrk="1" latinLnBrk="0" hangingPunct="1">
                        <a:spcBef>
                          <a:spcPct val="50000"/>
                        </a:spcBef>
                      </a:pPr>
                      <a:r>
                        <a:rPr kumimoji="0" lang="en-US" altLang="ko-KR" sz="9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8.Align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47742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Align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은 기본적으로 좌우의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center,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상하의 중간은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middle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표기됩니다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28" marR="76228" marT="37866" marB="37866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674024" y="982418"/>
            <a:ext cx="291127" cy="17959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023" tIns="38012" rIns="76023" bIns="38012" rtlCol="0" anchor="ctr"/>
          <a:lstStyle/>
          <a:p>
            <a:pPr algn="ctr" defTabSz="954233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7" name="그룹 17"/>
          <p:cNvGrpSpPr/>
          <p:nvPr/>
        </p:nvGrpSpPr>
        <p:grpSpPr>
          <a:xfrm>
            <a:off x="3612528" y="2385752"/>
            <a:ext cx="459197" cy="489594"/>
            <a:chOff x="792396" y="2556165"/>
            <a:chExt cx="550829" cy="591140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911225" y="2705101"/>
              <a:ext cx="432000" cy="432000"/>
            </a:xfrm>
            <a:prstGeom prst="rect">
              <a:avLst/>
            </a:prstGeom>
            <a:solidFill>
              <a:srgbClr val="E2E2E2"/>
            </a:solidFill>
            <a:ln w="9525">
              <a:solidFill>
                <a:srgbClr val="BBBBBB"/>
              </a:solidFill>
              <a:miter lim="800000"/>
              <a:headEnd/>
              <a:tailEnd/>
            </a:ln>
          </p:spPr>
          <p:txBody>
            <a:bodyPr wrap="none" lIns="100236" tIns="50117" rIns="100236" bIns="50117" anchor="ctr"/>
            <a:lstStyle/>
            <a:p>
              <a:pPr algn="ctr" defTabSz="833678" latinLnBrk="0">
                <a:defRPr/>
              </a:pPr>
              <a:endParaRPr kumimoji="1" lang="en-US" altLang="ko-KR" sz="9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41" name="Line 4"/>
            <p:cNvSpPr>
              <a:spLocks noChangeShapeType="1"/>
            </p:cNvSpPr>
            <p:nvPr/>
          </p:nvSpPr>
          <p:spPr bwMode="auto">
            <a:xfrm>
              <a:off x="792396" y="2705100"/>
              <a:ext cx="55082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911225" y="2556165"/>
              <a:ext cx="0" cy="5911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lIns="100268" tIns="50134" rIns="100268" bIns="50134"/>
            <a:lstStyle/>
            <a:p>
              <a:pPr defTabSz="833678" latinLnBrk="0">
                <a:defRPr/>
              </a:pPr>
              <a:endParaRPr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884238" y="2681288"/>
              <a:ext cx="65087" cy="74612"/>
            </a:xfrm>
            <a:prstGeom prst="ellipse">
              <a:avLst/>
            </a:prstGeom>
            <a:solidFill>
              <a:srgbClr val="FF7F7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100268" tIns="50134" rIns="100268" bIns="50134" anchor="ctr"/>
            <a:lstStyle/>
            <a:p>
              <a:pPr defTabSz="833678" latinLnBrk="0">
                <a:defRPr/>
              </a:pPr>
              <a:endParaRPr lang="ko-KR" altLang="en-US" sz="1800" b="1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그룹 14"/>
          <p:cNvGrpSpPr/>
          <p:nvPr/>
        </p:nvGrpSpPr>
        <p:grpSpPr>
          <a:xfrm>
            <a:off x="3360484" y="4713752"/>
            <a:ext cx="459105" cy="459402"/>
            <a:chOff x="5694218" y="297370"/>
            <a:chExt cx="550719" cy="554685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5694218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24493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5400000">
              <a:off x="5975747" y="392907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750760" y="297370"/>
              <a:ext cx="429187" cy="21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그룹 15"/>
          <p:cNvGrpSpPr/>
          <p:nvPr/>
        </p:nvGrpSpPr>
        <p:grpSpPr>
          <a:xfrm>
            <a:off x="4084500" y="4730950"/>
            <a:ext cx="611737" cy="448318"/>
            <a:chOff x="6638817" y="456227"/>
            <a:chExt cx="733807" cy="541302"/>
          </a:xfrm>
        </p:grpSpPr>
        <p:cxnSp>
          <p:nvCxnSpPr>
            <p:cNvPr id="53" name="직선 연결선 52"/>
            <p:cNvCxnSpPr/>
            <p:nvPr/>
          </p:nvCxnSpPr>
          <p:spPr>
            <a:xfrm rot="5400000">
              <a:off x="6868391" y="22665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rot="5400000">
              <a:off x="6868391" y="767955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68391" y="495843"/>
              <a:ext cx="0" cy="459148"/>
            </a:xfrm>
            <a:prstGeom prst="line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43438" y="545705"/>
              <a:ext cx="429186" cy="195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54233" fontAlgn="base" latinLnBrk="0">
                <a:lnSpc>
                  <a:spcPct val="50000"/>
                </a:lnSpc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900" dirty="0" smtClean="0">
                  <a:solidFill>
                    <a:srgbClr val="000000"/>
                  </a:solidFill>
                </a:rPr>
                <a:t>100</a:t>
              </a:r>
              <a:endParaRPr lang="en-US" altLang="ko-KR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3230334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66237" y="5507159"/>
            <a:ext cx="0" cy="380276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53536" y="5934631"/>
            <a:ext cx="336273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Left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18840" y="5934631"/>
            <a:ext cx="47413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Center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3902142" y="5507159"/>
            <a:ext cx="0" cy="38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37558" y="5934630"/>
            <a:ext cx="381157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algn="ctr"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right</a:t>
            </a:r>
          </a:p>
        </p:txBody>
      </p:sp>
      <p:cxnSp>
        <p:nvCxnSpPr>
          <p:cNvPr id="63" name="직선 연결선 62"/>
          <p:cNvCxnSpPr/>
          <p:nvPr/>
        </p:nvCxnSpPr>
        <p:spPr>
          <a:xfrm rot="5400000">
            <a:off x="4352583" y="5281353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5400000">
            <a:off x="4352583" y="5505915"/>
            <a:ext cx="0" cy="38276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5400000">
            <a:off x="4352583" y="5747689"/>
            <a:ext cx="0" cy="382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23755" y="5401575"/>
            <a:ext cx="36192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Top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23751" y="5626136"/>
            <a:ext cx="520619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Middle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3755" y="5867910"/>
            <a:ext cx="543061" cy="146016"/>
          </a:xfrm>
          <a:prstGeom prst="rect">
            <a:avLst/>
          </a:prstGeom>
          <a:noFill/>
        </p:spPr>
        <p:txBody>
          <a:bodyPr wrap="none" lIns="76023" tIns="38012" rIns="76023" bIns="38012" rtlCol="0">
            <a:spAutoFit/>
          </a:bodyPr>
          <a:lstStyle/>
          <a:p>
            <a:pPr defTabSz="954233" fontAlgn="base" latinLnBrk="0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Bottom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59125" y="6826600"/>
            <a:ext cx="11309050" cy="5607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14"/>
          <p:cNvSpPr>
            <a:spLocks noChangeArrowheads="1"/>
          </p:cNvSpPr>
          <p:nvPr/>
        </p:nvSpPr>
        <p:spPr bwMode="auto">
          <a:xfrm>
            <a:off x="1211854" y="6992857"/>
            <a:ext cx="2145220" cy="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000" b="1" dirty="0">
                <a:solidFill>
                  <a:prstClr val="black"/>
                </a:solidFill>
              </a:rPr>
              <a:t>기준 해상도 </a:t>
            </a:r>
            <a:r>
              <a:rPr kumimoji="1" lang="en-US" altLang="ko-KR" sz="1000" b="1" dirty="0">
                <a:solidFill>
                  <a:prstClr val="black"/>
                </a:solidFill>
              </a:rPr>
              <a:t>: </a:t>
            </a:r>
            <a:r>
              <a:rPr kumimoji="1" lang="en-US" altLang="ko-KR" sz="1000" b="1" dirty="0" smtClean="0">
                <a:solidFill>
                  <a:prstClr val="black"/>
                </a:solidFill>
              </a:rPr>
              <a:t>720x1136</a:t>
            </a:r>
            <a:endParaRPr kumimoji="1" lang="en-US" altLang="ko-KR" sz="1000" b="1" dirty="0">
              <a:solidFill>
                <a:prstClr val="black"/>
              </a:solidFill>
            </a:endParaRP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910530" y="7003240"/>
            <a:ext cx="5490879" cy="14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03" tIns="45353" rIns="90703" bIns="45353"/>
          <a:lstStyle/>
          <a:p>
            <a:pPr defTabSz="87224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5686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90" y="2185713"/>
            <a:ext cx="5615287" cy="78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7" y="888542"/>
            <a:ext cx="2861910" cy="507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GNB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645646"/>
              </p:ext>
            </p:extLst>
          </p:nvPr>
        </p:nvGraphicFramePr>
        <p:xfrm>
          <a:off x="295856" y="6696918"/>
          <a:ext cx="9367747" cy="178096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172x60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1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1px, #CCC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Left/Middle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20x16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icon_arrow.png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Center/bottom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Over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H:2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Stork : 2px, #333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각 글자 및 로고 가로사이즈만큼 늘어남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H : 45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#FFF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Center/top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86662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Left/Middle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656768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283527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302210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50317" y="870702"/>
            <a:ext cx="2833210" cy="42816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/>
          <p:cNvCxnSpPr/>
          <p:nvPr/>
        </p:nvCxnSpPr>
        <p:spPr>
          <a:xfrm>
            <a:off x="3557476" y="2185227"/>
            <a:ext cx="60645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9320645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02684" y="1974438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9321842" y="2438459"/>
            <a:ext cx="3417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45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9247909" y="2975517"/>
            <a:ext cx="33718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14"/>
          <p:cNvSpPr>
            <a:spLocks noChangeArrowheads="1"/>
          </p:cNvSpPr>
          <p:nvPr/>
        </p:nvSpPr>
        <p:spPr bwMode="auto">
          <a:xfrm>
            <a:off x="7402354" y="276226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6" name="Oval 114"/>
          <p:cNvSpPr>
            <a:spLocks noChangeArrowheads="1"/>
          </p:cNvSpPr>
          <p:nvPr/>
        </p:nvSpPr>
        <p:spPr bwMode="auto">
          <a:xfrm>
            <a:off x="8476513" y="219833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>
                <a:solidFill>
                  <a:schemeClr val="bg1"/>
                </a:solidFill>
                <a:latin typeface="Arial" charset="0"/>
              </a:rPr>
              <a:t>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21" y="7062353"/>
            <a:ext cx="4095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7" name="직선 연결선 136"/>
          <p:cNvCxnSpPr/>
          <p:nvPr/>
        </p:nvCxnSpPr>
        <p:spPr>
          <a:xfrm>
            <a:off x="3968714" y="1967665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668518" y="185672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>
            <a:off x="4709807" y="20123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79747" y="20056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4720322" y="18671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5672698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42638" y="201951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683213" y="188101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923706" y="2033060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293646" y="20262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6934221" y="18877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869913" y="2053986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8239853" y="2047213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7880428" y="19087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8801631" y="2074574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9171571" y="2067801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812146" y="19293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Oval 114"/>
          <p:cNvSpPr>
            <a:spLocks noChangeArrowheads="1"/>
          </p:cNvSpPr>
          <p:nvPr/>
        </p:nvSpPr>
        <p:spPr bwMode="auto">
          <a:xfrm>
            <a:off x="6852069" y="2347971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4" name="Oval 114"/>
          <p:cNvSpPr>
            <a:spLocks noChangeArrowheads="1"/>
          </p:cNvSpPr>
          <p:nvPr/>
        </p:nvSpPr>
        <p:spPr bwMode="auto">
          <a:xfrm>
            <a:off x="7804569" y="2351060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4629835" y="236450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28" name="Oval 114"/>
          <p:cNvSpPr>
            <a:spLocks noChangeArrowheads="1"/>
          </p:cNvSpPr>
          <p:nvPr/>
        </p:nvSpPr>
        <p:spPr bwMode="auto">
          <a:xfrm>
            <a:off x="3847054" y="2885029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5" name="Oval 114"/>
          <p:cNvSpPr>
            <a:spLocks noChangeArrowheads="1"/>
          </p:cNvSpPr>
          <p:nvPr/>
        </p:nvSpPr>
        <p:spPr bwMode="auto">
          <a:xfrm>
            <a:off x="7804568" y="288502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83" y="7667190"/>
            <a:ext cx="9525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4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759533" y="613026"/>
            <a:ext cx="5546398" cy="3645278"/>
            <a:chOff x="3759533" y="613026"/>
            <a:chExt cx="5546398" cy="3645278"/>
          </a:xfrm>
        </p:grpSpPr>
        <p:sp>
          <p:nvSpPr>
            <p:cNvPr id="156" name="직사각형 155"/>
            <p:cNvSpPr/>
            <p:nvPr/>
          </p:nvSpPr>
          <p:spPr>
            <a:xfrm>
              <a:off x="3759533" y="171147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160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798807" y="342331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65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7" name="Oval 114"/>
            <p:cNvSpPr>
              <a:spLocks noChangeArrowheads="1"/>
            </p:cNvSpPr>
            <p:nvPr/>
          </p:nvSpPr>
          <p:spPr bwMode="auto">
            <a:xfrm>
              <a:off x="4166297" y="771937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236" y="755092"/>
              <a:ext cx="4635467" cy="3259313"/>
            </a:xfrm>
            <a:prstGeom prst="rect">
              <a:avLst/>
            </a:prstGeom>
          </p:spPr>
        </p:pic>
        <p:cxnSp>
          <p:nvCxnSpPr>
            <p:cNvPr id="131" name="직선 연결선 130"/>
            <p:cNvCxnSpPr/>
            <p:nvPr/>
          </p:nvCxnSpPr>
          <p:spPr>
            <a:xfrm>
              <a:off x="3976577" y="755092"/>
              <a:ext cx="505046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3976577" y="3072989"/>
              <a:ext cx="498667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3997842" y="4014405"/>
              <a:ext cx="498667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4142236" y="669826"/>
              <a:ext cx="0" cy="356670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8777703" y="669826"/>
              <a:ext cx="0" cy="356670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/>
            <p:cNvSpPr/>
            <p:nvPr/>
          </p:nvSpPr>
          <p:spPr>
            <a:xfrm>
              <a:off x="8331136" y="2615102"/>
              <a:ext cx="446567" cy="478138"/>
            </a:xfrm>
            <a:prstGeom prst="rect">
              <a:avLst/>
            </a:prstGeom>
            <a:solidFill>
              <a:srgbClr val="FF00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314660" y="2615789"/>
              <a:ext cx="648587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8331136" y="2636874"/>
              <a:ext cx="0" cy="584791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8774844" y="273219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413337" y="308307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735570" y="1668940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130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3976577" y="733321"/>
              <a:ext cx="5050465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9042717" y="613026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3976577" y="3094761"/>
              <a:ext cx="4986670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8777703" y="691598"/>
              <a:ext cx="0" cy="3566706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8922975" y="2953455"/>
              <a:ext cx="2632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156020" y="753935"/>
            <a:ext cx="4635467" cy="2336017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1"/>
          <a:stretch/>
        </p:blipFill>
        <p:spPr>
          <a:xfrm>
            <a:off x="4156020" y="5616050"/>
            <a:ext cx="4635467" cy="95526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526213" y="6110969"/>
            <a:ext cx="1068706" cy="24570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01</a:t>
            </a:r>
            <a:r>
              <a:rPr lang="ko-KR" altLang="en-US" sz="1000" dirty="0" smtClean="0">
                <a:latin typeface="+mn-ea"/>
              </a:rPr>
              <a:t>메인 </a:t>
            </a:r>
            <a:r>
              <a:rPr lang="en-US" altLang="ko-KR" sz="1000" dirty="0" smtClean="0">
                <a:latin typeface="+mn-ea"/>
              </a:rPr>
              <a:t>- </a:t>
            </a:r>
            <a:r>
              <a:rPr lang="ko-KR" altLang="en-US" sz="1000" dirty="0" err="1" smtClean="0">
                <a:latin typeface="+mn-ea"/>
              </a:rPr>
              <a:t>파워딜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26621"/>
              </p:ext>
            </p:extLst>
          </p:nvPr>
        </p:nvGraphicFramePr>
        <p:xfrm>
          <a:off x="295585" y="6821609"/>
          <a:ext cx="9367747" cy="1706545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200x72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#e2005e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428x72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Opacity : 70% / Round : 18px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 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cecece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Ak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logo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list_ak_logo.png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09674"/>
              </p:ext>
            </p:extLst>
          </p:nvPr>
        </p:nvGraphicFramePr>
        <p:xfrm>
          <a:off x="9931400" y="569135"/>
          <a:ext cx="2694672" cy="164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6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Right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" b="27534"/>
          <a:stretch/>
        </p:blipFill>
        <p:spPr>
          <a:xfrm>
            <a:off x="426674" y="872855"/>
            <a:ext cx="2241306" cy="5148226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5395506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53848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287671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54936" y="1281828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40968" y="19087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2885420"/>
            <a:ext cx="2246363" cy="155427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354936" y="4439698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740968" y="353549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227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354936" y="5970786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740968" y="506658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227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4156020" y="54637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8791487" y="5463787"/>
            <a:ext cx="0" cy="1211867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001387" y="5611240"/>
            <a:ext cx="498667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001387" y="6571319"/>
            <a:ext cx="498667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290760" y="5771886"/>
            <a:ext cx="3162663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290760" y="6058965"/>
            <a:ext cx="113309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>
            <a:off x="4001387" y="5770728"/>
            <a:ext cx="348393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001387" y="6057807"/>
            <a:ext cx="345203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001387" y="6344886"/>
            <a:ext cx="506818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3752431" y="556799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52431" y="579128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752431" y="606772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752431" y="632291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86" name="Oval 114"/>
          <p:cNvSpPr>
            <a:spLocks noChangeArrowheads="1"/>
          </p:cNvSpPr>
          <p:nvPr/>
        </p:nvSpPr>
        <p:spPr bwMode="auto">
          <a:xfrm>
            <a:off x="4228930" y="581617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7" name="Oval 114"/>
          <p:cNvSpPr>
            <a:spLocks noChangeArrowheads="1"/>
          </p:cNvSpPr>
          <p:nvPr/>
        </p:nvSpPr>
        <p:spPr bwMode="auto">
          <a:xfrm>
            <a:off x="4228930" y="611388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4283610" y="5463787"/>
            <a:ext cx="0" cy="8928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4128977" y="5611240"/>
            <a:ext cx="498667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4058050" y="53009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7464056" y="6110969"/>
            <a:ext cx="149210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14"/>
          <p:cNvSpPr>
            <a:spLocks noChangeArrowheads="1"/>
          </p:cNvSpPr>
          <p:nvPr/>
        </p:nvSpPr>
        <p:spPr bwMode="auto">
          <a:xfrm>
            <a:off x="7558651" y="6153728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781631" y="609962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8584217" y="6122761"/>
            <a:ext cx="0" cy="542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8537082" y="654143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236943" y="64283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6" name="Oval 114"/>
          <p:cNvSpPr>
            <a:spLocks noChangeArrowheads="1"/>
          </p:cNvSpPr>
          <p:nvPr/>
        </p:nvSpPr>
        <p:spPr bwMode="auto">
          <a:xfrm>
            <a:off x="4236943" y="29832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64438" y="4139246"/>
            <a:ext cx="2721618" cy="1183678"/>
            <a:chOff x="3864438" y="4236532"/>
            <a:chExt cx="2721618" cy="1183678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05" b="80286"/>
            <a:stretch/>
          </p:blipFill>
          <p:spPr>
            <a:xfrm>
              <a:off x="4142236" y="4523493"/>
              <a:ext cx="2067178" cy="642546"/>
            </a:xfrm>
            <a:prstGeom prst="rect">
              <a:avLst/>
            </a:prstGeom>
          </p:spPr>
        </p:pic>
        <p:cxnSp>
          <p:nvCxnSpPr>
            <p:cNvPr id="159" name="직선 연결선 158"/>
            <p:cNvCxnSpPr/>
            <p:nvPr/>
          </p:nvCxnSpPr>
          <p:spPr>
            <a:xfrm>
              <a:off x="3997842" y="4751515"/>
              <a:ext cx="238169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997842" y="5006697"/>
              <a:ext cx="2381693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4142236" y="4325057"/>
              <a:ext cx="0" cy="109515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4365520" y="4325057"/>
              <a:ext cx="0" cy="925697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5896608" y="4325057"/>
              <a:ext cx="0" cy="70174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직사각형 163"/>
            <p:cNvSpPr/>
            <p:nvPr/>
          </p:nvSpPr>
          <p:spPr>
            <a:xfrm>
              <a:off x="6244296" y="4734580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18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003543" y="4266748"/>
              <a:ext cx="4203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>
              <a:off x="5056636" y="4745929"/>
              <a:ext cx="0" cy="509588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직사각형 166"/>
            <p:cNvSpPr/>
            <p:nvPr/>
          </p:nvSpPr>
          <p:spPr>
            <a:xfrm>
              <a:off x="4570377" y="513542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5" name="Oval 114"/>
            <p:cNvSpPr>
              <a:spLocks noChangeArrowheads="1"/>
            </p:cNvSpPr>
            <p:nvPr/>
          </p:nvSpPr>
          <p:spPr bwMode="auto">
            <a:xfrm>
              <a:off x="4290760" y="4712483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69" name="Oval 114"/>
            <p:cNvSpPr>
              <a:spLocks noChangeArrowheads="1"/>
            </p:cNvSpPr>
            <p:nvPr/>
          </p:nvSpPr>
          <p:spPr bwMode="auto">
            <a:xfrm>
              <a:off x="5045672" y="4712483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B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098354" y="423653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71" name="직선 연결선 170"/>
            <p:cNvCxnSpPr/>
            <p:nvPr/>
          </p:nvCxnSpPr>
          <p:spPr>
            <a:xfrm>
              <a:off x="3997842" y="4528232"/>
              <a:ext cx="2200939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직사각형 173"/>
            <p:cNvSpPr/>
            <p:nvPr/>
          </p:nvSpPr>
          <p:spPr>
            <a:xfrm>
              <a:off x="3864438" y="4502346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3" name="Oval 114"/>
            <p:cNvSpPr>
              <a:spLocks noChangeArrowheads="1"/>
            </p:cNvSpPr>
            <p:nvPr/>
          </p:nvSpPr>
          <p:spPr bwMode="auto">
            <a:xfrm>
              <a:off x="4535199" y="4760901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75" name="Oval 114"/>
            <p:cNvSpPr>
              <a:spLocks noChangeArrowheads="1"/>
            </p:cNvSpPr>
            <p:nvPr/>
          </p:nvSpPr>
          <p:spPr bwMode="auto">
            <a:xfrm>
              <a:off x="5322009" y="4760901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7" name="Oval 114"/>
          <p:cNvSpPr>
            <a:spLocks noChangeArrowheads="1"/>
          </p:cNvSpPr>
          <p:nvPr/>
        </p:nvSpPr>
        <p:spPr bwMode="auto">
          <a:xfrm>
            <a:off x="8340858" y="26349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D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22" y="7992027"/>
            <a:ext cx="228977" cy="228977"/>
          </a:xfrm>
          <a:prstGeom prst="rect">
            <a:avLst/>
          </a:prstGeom>
        </p:spPr>
      </p:pic>
      <p:sp>
        <p:nvSpPr>
          <p:cNvPr id="108" name="Oval 114"/>
          <p:cNvSpPr>
            <a:spLocks noChangeArrowheads="1"/>
          </p:cNvSpPr>
          <p:nvPr/>
        </p:nvSpPr>
        <p:spPr bwMode="auto">
          <a:xfrm>
            <a:off x="6515128" y="175210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146850" y="6121242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6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6"/>
            <a:ext cx="2243785" cy="3986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_03</a:t>
            </a:r>
            <a:r>
              <a:rPr lang="ko-KR" altLang="en-US" sz="1000" dirty="0" smtClean="0">
                <a:latin typeface="+mn-ea"/>
              </a:rPr>
              <a:t>기획전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18708"/>
              </p:ext>
            </p:extLst>
          </p:nvPr>
        </p:nvGraphicFramePr>
        <p:xfrm>
          <a:off x="295585" y="7223221"/>
          <a:ext cx="9367747" cy="1144249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#d2d2d2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1440x640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92042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#000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24885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664600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40968" y="2318227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226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672411"/>
            <a:ext cx="2246363" cy="1581152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39828"/>
          <a:stretch/>
        </p:blipFill>
        <p:spPr>
          <a:xfrm>
            <a:off x="4167493" y="1002030"/>
            <a:ext cx="4863754" cy="3455581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3898785" y="996713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898785" y="344220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898785" y="4441662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4167486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9026565" y="783975"/>
            <a:ext cx="0" cy="393884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728412" y="211252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41590" y="383296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8716" y="3615070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4348716" y="3902149"/>
            <a:ext cx="1998921" cy="28707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>
            <a:off x="3898785" y="3612323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98785" y="3902149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898785" y="4189228"/>
            <a:ext cx="2757196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831637" y="419447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831637" y="390739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19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831637" y="363095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831637" y="33970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4348240" y="3625702"/>
            <a:ext cx="0" cy="109711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086818" y="4449656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1" name="Oval 114"/>
          <p:cNvSpPr>
            <a:spLocks noChangeArrowheads="1"/>
          </p:cNvSpPr>
          <p:nvPr/>
        </p:nvSpPr>
        <p:spPr bwMode="auto">
          <a:xfrm>
            <a:off x="4354144" y="36070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7" name="Oval 114"/>
          <p:cNvSpPr>
            <a:spLocks noChangeArrowheads="1"/>
          </p:cNvSpPr>
          <p:nvPr/>
        </p:nvSpPr>
        <p:spPr bwMode="auto">
          <a:xfrm>
            <a:off x="4354144" y="3979216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486" y="996713"/>
            <a:ext cx="4874104" cy="2445489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4"/>
          <p:cNvSpPr>
            <a:spLocks noChangeArrowheads="1"/>
          </p:cNvSpPr>
          <p:nvPr/>
        </p:nvSpPr>
        <p:spPr bwMode="auto">
          <a:xfrm>
            <a:off x="6432355" y="213903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22622" y="70951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898785" y="964056"/>
            <a:ext cx="54929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349678" y="85650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0" name="Oval 114"/>
          <p:cNvSpPr>
            <a:spLocks noChangeArrowheads="1"/>
          </p:cNvSpPr>
          <p:nvPr/>
        </p:nvSpPr>
        <p:spPr bwMode="auto">
          <a:xfrm>
            <a:off x="4186253" y="87299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5" b="32539"/>
          <a:stretch/>
        </p:blipFill>
        <p:spPr>
          <a:xfrm>
            <a:off x="3469575" y="1058253"/>
            <a:ext cx="5395208" cy="34048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68080" y="1076977"/>
            <a:ext cx="2517259" cy="2506195"/>
          </a:xfrm>
          <a:prstGeom prst="rect">
            <a:avLst/>
          </a:prstGeom>
          <a:solidFill>
            <a:srgbClr val="1ABF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6"/>
            <a:ext cx="2243785" cy="359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534440"/>
              </p:ext>
            </p:extLst>
          </p:nvPr>
        </p:nvGraphicFramePr>
        <p:xfrm>
          <a:off x="310244" y="6415628"/>
          <a:ext cx="9367747" cy="2062127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1440x4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#e5e5e5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Number box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100x100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#e51c52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184x68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#333333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160x68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tag_pick.png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Img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600x600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area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1440x40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fff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87053"/>
              </p:ext>
            </p:extLst>
          </p:nvPr>
        </p:nvGraphicFramePr>
        <p:xfrm>
          <a:off x="9931400" y="569135"/>
          <a:ext cx="2694672" cy="141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900" b="0" kern="1200" spc="0" baseline="0" dirty="0" err="1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fff</a:t>
                      </a: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Center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168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87909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22183" y="242655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886903"/>
            <a:ext cx="2246363" cy="128159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323229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814116" y="30647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454790" y="1065550"/>
            <a:ext cx="580616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895725" y="1087922"/>
            <a:ext cx="5365233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332053" y="3586574"/>
            <a:ext cx="59289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332053" y="3629104"/>
            <a:ext cx="59289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332053" y="4107569"/>
            <a:ext cx="59289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332053" y="4150099"/>
            <a:ext cx="59289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454790" y="875272"/>
            <a:ext cx="0" cy="37293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8864783" y="875272"/>
            <a:ext cx="0" cy="371849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252088" y="93847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252088" y="343712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252088" y="400065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928992" y="2288813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968266" y="372420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62" name="Oval 114"/>
          <p:cNvSpPr>
            <a:spLocks noChangeArrowheads="1"/>
          </p:cNvSpPr>
          <p:nvPr/>
        </p:nvSpPr>
        <p:spPr bwMode="auto">
          <a:xfrm>
            <a:off x="5114631" y="97365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3" name="Oval 114"/>
          <p:cNvSpPr>
            <a:spLocks noChangeArrowheads="1"/>
          </p:cNvSpPr>
          <p:nvPr/>
        </p:nvSpPr>
        <p:spPr bwMode="auto">
          <a:xfrm>
            <a:off x="5114631" y="3482935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4" name="Oval 114"/>
          <p:cNvSpPr>
            <a:spLocks noChangeArrowheads="1"/>
          </p:cNvSpPr>
          <p:nvPr/>
        </p:nvSpPr>
        <p:spPr bwMode="auto">
          <a:xfrm>
            <a:off x="5114631" y="4046461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5985339" y="875272"/>
            <a:ext cx="0" cy="27079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630115" y="79162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17086" y="8193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26561" y="116220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3332053" y="1495504"/>
            <a:ext cx="56367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7201865" y="79162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9" name="Oval 114"/>
          <p:cNvSpPr>
            <a:spLocks noChangeArrowheads="1"/>
          </p:cNvSpPr>
          <p:nvPr/>
        </p:nvSpPr>
        <p:spPr bwMode="auto">
          <a:xfrm>
            <a:off x="3571485" y="110560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886590" y="875272"/>
            <a:ext cx="0" cy="6233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332053" y="4979702"/>
            <a:ext cx="814644" cy="838200"/>
            <a:chOff x="3332053" y="4610100"/>
            <a:chExt cx="814644" cy="838200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55" r="90689" b="66224"/>
            <a:stretch/>
          </p:blipFill>
          <p:spPr>
            <a:xfrm>
              <a:off x="3468321" y="4757437"/>
              <a:ext cx="502350" cy="494322"/>
            </a:xfrm>
            <a:prstGeom prst="rect">
              <a:avLst/>
            </a:prstGeom>
          </p:spPr>
        </p:pic>
        <p:cxnSp>
          <p:nvCxnSpPr>
            <p:cNvPr id="83" name="직선 연결선 82"/>
            <p:cNvCxnSpPr/>
            <p:nvPr/>
          </p:nvCxnSpPr>
          <p:spPr>
            <a:xfrm>
              <a:off x="3332053" y="4769224"/>
              <a:ext cx="8146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3332053" y="5188324"/>
              <a:ext cx="81464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3468080" y="4610100"/>
              <a:ext cx="0" cy="8382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3877655" y="4610100"/>
              <a:ext cx="0" cy="8382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114"/>
            <p:cNvSpPr>
              <a:spLocks noChangeArrowheads="1"/>
            </p:cNvSpPr>
            <p:nvPr/>
          </p:nvSpPr>
          <p:spPr bwMode="auto">
            <a:xfrm>
              <a:off x="3520654" y="4843193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1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64375" y="4962867"/>
            <a:ext cx="3705679" cy="1484205"/>
            <a:chOff x="4764375" y="4593265"/>
            <a:chExt cx="3705679" cy="1484205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29" t="28054" b="63416"/>
            <a:stretch/>
          </p:blipFill>
          <p:spPr>
            <a:xfrm>
              <a:off x="4764375" y="4717510"/>
              <a:ext cx="3186997" cy="736991"/>
            </a:xfrm>
            <a:prstGeom prst="rect">
              <a:avLst/>
            </a:prstGeom>
          </p:spPr>
        </p:pic>
        <p:cxnSp>
          <p:nvCxnSpPr>
            <p:cNvPr id="98" name="직선 연결선 97"/>
            <p:cNvCxnSpPr/>
            <p:nvPr/>
          </p:nvCxnSpPr>
          <p:spPr>
            <a:xfrm>
              <a:off x="5075791" y="4752753"/>
              <a:ext cx="3058116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5326912" y="4912241"/>
              <a:ext cx="281762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5326912" y="5199320"/>
              <a:ext cx="281762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326912" y="5348176"/>
              <a:ext cx="2817628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5081571" y="4593265"/>
              <a:ext cx="0" cy="1244009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5326120" y="4922874"/>
              <a:ext cx="0" cy="9144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6102296" y="4922874"/>
              <a:ext cx="0" cy="9144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6155459" y="4922874"/>
              <a:ext cx="0" cy="9144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6825310" y="4922874"/>
              <a:ext cx="0" cy="91440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5044852" y="555300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128294" y="4681138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851848" y="4936319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8167567" y="5159603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7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310126" y="5531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576480" y="5531743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46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Oval 114"/>
            <p:cNvSpPr>
              <a:spLocks noChangeArrowheads="1"/>
            </p:cNvSpPr>
            <p:nvPr/>
          </p:nvSpPr>
          <p:spPr bwMode="auto">
            <a:xfrm>
              <a:off x="5284752" y="4928963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C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3" name="Oval 114"/>
            <p:cNvSpPr>
              <a:spLocks noChangeArrowheads="1"/>
            </p:cNvSpPr>
            <p:nvPr/>
          </p:nvSpPr>
          <p:spPr bwMode="auto">
            <a:xfrm>
              <a:off x="5477961" y="4941132"/>
              <a:ext cx="180975" cy="180975"/>
            </a:xfrm>
            <a:prstGeom prst="ellipse">
              <a:avLst/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2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6188519" y="4928963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D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999237" y="5800471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2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75" name="Oval 114"/>
          <p:cNvSpPr>
            <a:spLocks noChangeArrowheads="1"/>
          </p:cNvSpPr>
          <p:nvPr/>
        </p:nvSpPr>
        <p:spPr bwMode="auto">
          <a:xfrm>
            <a:off x="4630115" y="2229222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E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43" y="7676029"/>
            <a:ext cx="497848" cy="211585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3332053" y="4324270"/>
            <a:ext cx="592890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968266" y="41160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78" name="Oval 114"/>
          <p:cNvSpPr>
            <a:spLocks noChangeArrowheads="1"/>
          </p:cNvSpPr>
          <p:nvPr/>
        </p:nvSpPr>
        <p:spPr bwMode="auto">
          <a:xfrm>
            <a:off x="6050803" y="4155318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F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4" t="65669" r="19855" b="3997"/>
          <a:stretch/>
        </p:blipFill>
        <p:spPr>
          <a:xfrm>
            <a:off x="7674367" y="967481"/>
            <a:ext cx="1724518" cy="263106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8513356" y="4082490"/>
            <a:ext cx="808388" cy="2626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47" y="5468361"/>
            <a:ext cx="524127" cy="52412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734900" y="5482422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6"/>
            <a:ext cx="2243785" cy="359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45355"/>
              </p:ext>
            </p:extLst>
          </p:nvPr>
        </p:nvGraphicFramePr>
        <p:xfrm>
          <a:off x="231790" y="7230780"/>
          <a:ext cx="9367747" cy="1218683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list_btn_menu.png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list_btn_close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 / share / like / bag.png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120x120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List_btn_like_on.png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46220"/>
              </p:ext>
            </p:extLst>
          </p:nvPr>
        </p:nvGraphicFramePr>
        <p:xfrm>
          <a:off x="9931400" y="569135"/>
          <a:ext cx="2694672" cy="18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  <a:sym typeface="Gill Sans" pitchFamily="34" charset="0"/>
                        </a:rPr>
                        <a:t>2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30/13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#999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4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bold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숫자</a:t>
                      </a: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5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#333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168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87909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22183" y="242655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886903"/>
            <a:ext cx="2246363" cy="128159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323229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814116" y="30647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2" t="27310" b="41558"/>
          <a:stretch/>
        </p:blipFill>
        <p:spPr>
          <a:xfrm>
            <a:off x="4024883" y="928969"/>
            <a:ext cx="2942448" cy="2690038"/>
          </a:xfrm>
          <a:prstGeom prst="rect">
            <a:avLst/>
          </a:prstGeom>
        </p:spPr>
      </p:pic>
      <p:cxnSp>
        <p:nvCxnSpPr>
          <p:cNvPr id="77" name="직선 연결선 76"/>
          <p:cNvCxnSpPr/>
          <p:nvPr/>
        </p:nvCxnSpPr>
        <p:spPr>
          <a:xfrm>
            <a:off x="4359349" y="1477925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359349" y="1594883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191976" y="140582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359349" y="1169581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829050" y="1020725"/>
            <a:ext cx="33479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52703" y="1182545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152703" y="94862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3817088" y="988827"/>
            <a:ext cx="33598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7191976" y="82103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9349" y="1594883"/>
            <a:ext cx="2412926" cy="28420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359349" y="1880633"/>
            <a:ext cx="2412926" cy="28420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4359349" y="1879092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4359349" y="2164842"/>
            <a:ext cx="283262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6838378" y="160585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838378" y="186302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16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4359349" y="2345817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7152701" y="212020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3817088" y="3522477"/>
            <a:ext cx="33598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817088" y="3570102"/>
            <a:ext cx="335988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7191976" y="346898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636583" y="2093179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4359349" y="2755392"/>
            <a:ext cx="281762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7152703" y="240595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59349" y="2345817"/>
            <a:ext cx="650801" cy="409575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121349" y="2345818"/>
            <a:ext cx="757808" cy="175216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5121349" y="2521034"/>
            <a:ext cx="1346126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/>
          <p:nvPr/>
        </p:nvCxnSpPr>
        <p:spPr>
          <a:xfrm>
            <a:off x="5133975" y="2526792"/>
            <a:ext cx="1609725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6590728" y="25297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6590728" y="23011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12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1" name="Oval 114"/>
          <p:cNvSpPr>
            <a:spLocks noChangeArrowheads="1"/>
          </p:cNvSpPr>
          <p:nvPr/>
        </p:nvSpPr>
        <p:spPr bwMode="auto">
          <a:xfrm>
            <a:off x="4207887" y="163598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2" name="Oval 114"/>
          <p:cNvSpPr>
            <a:spLocks noChangeArrowheads="1"/>
          </p:cNvSpPr>
          <p:nvPr/>
        </p:nvSpPr>
        <p:spPr bwMode="auto">
          <a:xfrm>
            <a:off x="4207887" y="242655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2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3" name="Oval 114"/>
          <p:cNvSpPr>
            <a:spLocks noChangeArrowheads="1"/>
          </p:cNvSpPr>
          <p:nvPr/>
        </p:nvSpPr>
        <p:spPr bwMode="auto">
          <a:xfrm>
            <a:off x="5142834" y="233130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3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54" name="Oval 114"/>
          <p:cNvSpPr>
            <a:spLocks noChangeArrowheads="1"/>
          </p:cNvSpPr>
          <p:nvPr/>
        </p:nvSpPr>
        <p:spPr bwMode="auto">
          <a:xfrm>
            <a:off x="5142834" y="256943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5000309" y="2333625"/>
            <a:ext cx="0" cy="7239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5114609" y="2333625"/>
            <a:ext cx="0" cy="72390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4895278" y="298697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2" r="51876" b="3774"/>
          <a:stretch/>
        </p:blipFill>
        <p:spPr>
          <a:xfrm>
            <a:off x="3025751" y="4094176"/>
            <a:ext cx="2596391" cy="262624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1" t="27932" r="51876" b="41674"/>
          <a:stretch/>
        </p:blipFill>
        <p:spPr>
          <a:xfrm>
            <a:off x="6434184" y="4082490"/>
            <a:ext cx="808388" cy="2626242"/>
          </a:xfrm>
          <a:prstGeom prst="rect">
            <a:avLst/>
          </a:prstGeom>
        </p:spPr>
      </p:pic>
      <p:cxnSp>
        <p:nvCxnSpPr>
          <p:cNvPr id="161" name="직선 연결선 160"/>
          <p:cNvCxnSpPr/>
          <p:nvPr/>
        </p:nvCxnSpPr>
        <p:spPr>
          <a:xfrm>
            <a:off x="5043894" y="4114799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5043894" y="4710222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5560035" y="3997842"/>
            <a:ext cx="0" cy="282826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7178777" y="3997842"/>
            <a:ext cx="0" cy="28495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6657782" y="3997842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5041633" y="3997842"/>
            <a:ext cx="0" cy="281762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5043894" y="4199859"/>
            <a:ext cx="298368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021315" y="4011249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666614" y="4848446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8021315" y="4659836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6666614" y="5475767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021315" y="5287157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6666614" y="5358809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6666614" y="610308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8021315" y="5914478"/>
            <a:ext cx="263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76" name="직선 연결선 175"/>
          <p:cNvCxnSpPr/>
          <p:nvPr/>
        </p:nvCxnSpPr>
        <p:spPr>
          <a:xfrm>
            <a:off x="6666614" y="5986130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7259028" y="431959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259028" y="496818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259028" y="562739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7259028" y="624408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6666614" y="6602818"/>
            <a:ext cx="1360967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6716768" y="37667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089986" y="376670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5050466" y="4206515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666614" y="4206515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666614" y="4844468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6666614" y="5482422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6666614" y="6109743"/>
            <a:ext cx="503332" cy="50370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Oval 114"/>
          <p:cNvSpPr>
            <a:spLocks noChangeArrowheads="1"/>
          </p:cNvSpPr>
          <p:nvPr/>
        </p:nvSpPr>
        <p:spPr bwMode="auto">
          <a:xfrm>
            <a:off x="5057854" y="423143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A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9" name="Oval 114"/>
          <p:cNvSpPr>
            <a:spLocks noChangeArrowheads="1"/>
          </p:cNvSpPr>
          <p:nvPr/>
        </p:nvSpPr>
        <p:spPr bwMode="auto">
          <a:xfrm>
            <a:off x="6684636" y="423143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0" name="Oval 114"/>
          <p:cNvSpPr>
            <a:spLocks noChangeArrowheads="1"/>
          </p:cNvSpPr>
          <p:nvPr/>
        </p:nvSpPr>
        <p:spPr bwMode="auto">
          <a:xfrm>
            <a:off x="6684636" y="4869390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1" name="Oval 114"/>
          <p:cNvSpPr>
            <a:spLocks noChangeArrowheads="1"/>
          </p:cNvSpPr>
          <p:nvPr/>
        </p:nvSpPr>
        <p:spPr bwMode="auto">
          <a:xfrm>
            <a:off x="6684636" y="5507343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2" name="Oval 114"/>
          <p:cNvSpPr>
            <a:spLocks noChangeArrowheads="1"/>
          </p:cNvSpPr>
          <p:nvPr/>
        </p:nvSpPr>
        <p:spPr bwMode="auto">
          <a:xfrm>
            <a:off x="6684636" y="614529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6" name="Oval 114"/>
          <p:cNvSpPr>
            <a:spLocks noChangeArrowheads="1"/>
          </p:cNvSpPr>
          <p:nvPr/>
        </p:nvSpPr>
        <p:spPr bwMode="auto">
          <a:xfrm>
            <a:off x="8715454" y="5476036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C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8" name="Oval 114"/>
          <p:cNvSpPr>
            <a:spLocks noChangeArrowheads="1"/>
          </p:cNvSpPr>
          <p:nvPr/>
        </p:nvSpPr>
        <p:spPr bwMode="auto">
          <a:xfrm>
            <a:off x="6158834" y="2505934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7516529"/>
            <a:ext cx="288846" cy="28884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26" y="7834029"/>
            <a:ext cx="288846" cy="28884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826" y="7834029"/>
            <a:ext cx="288846" cy="28884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26" y="7834029"/>
            <a:ext cx="288846" cy="2888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26" y="7834029"/>
            <a:ext cx="288846" cy="288846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6" y="8176929"/>
            <a:ext cx="288846" cy="288846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3019"/>
              </p:ext>
            </p:extLst>
          </p:nvPr>
        </p:nvGraphicFramePr>
        <p:xfrm>
          <a:off x="9931400" y="2388703"/>
          <a:ext cx="2694672" cy="49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486392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 effect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3</a:t>
                      </a:r>
                      <a:endParaRPr lang="ko-KR" altLang="en-US" sz="900" b="1" kern="12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 Strikethrough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직사각형 124"/>
          <p:cNvSpPr/>
          <p:nvPr/>
        </p:nvSpPr>
        <p:spPr>
          <a:xfrm>
            <a:off x="7836338" y="2348772"/>
            <a:ext cx="1125630" cy="234358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직선 연결선 129"/>
          <p:cNvCxnSpPr/>
          <p:nvPr/>
        </p:nvCxnSpPr>
        <p:spPr>
          <a:xfrm>
            <a:off x="7836338" y="2589563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9162729" y="234804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7836338" y="2345817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7836338" y="2164842"/>
            <a:ext cx="140189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178895" y="211170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1646" y="3011772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있을때</a:t>
            </a:r>
            <a:endParaRPr lang="ko-KR" altLang="en-US" sz="11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8099617" y="3011772"/>
            <a:ext cx="10631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할인률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없을때</a:t>
            </a:r>
            <a:endParaRPr lang="ko-KR" altLang="en-US" sz="1100" b="1" dirty="0"/>
          </a:p>
        </p:txBody>
      </p:sp>
      <p:sp>
        <p:nvSpPr>
          <p:cNvPr id="140" name="Oval 114"/>
          <p:cNvSpPr>
            <a:spLocks noChangeArrowheads="1"/>
          </p:cNvSpPr>
          <p:nvPr/>
        </p:nvSpPr>
        <p:spPr bwMode="auto">
          <a:xfrm>
            <a:off x="7761829" y="24071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4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1" name="Oval 114"/>
          <p:cNvSpPr>
            <a:spLocks noChangeArrowheads="1"/>
          </p:cNvSpPr>
          <p:nvPr/>
        </p:nvSpPr>
        <p:spPr bwMode="auto">
          <a:xfrm>
            <a:off x="8777829" y="2343677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5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7778931" y="1178143"/>
            <a:ext cx="124177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7797767" y="1464107"/>
            <a:ext cx="1241779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8897598" y="118083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17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4" y="872856"/>
            <a:ext cx="2243785" cy="359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170" y="179258"/>
            <a:ext cx="3382527" cy="26390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Ins="0" rtlCol="0" anchor="ctr">
            <a:noAutofit/>
          </a:bodyPr>
          <a:lstStyle/>
          <a:p>
            <a:r>
              <a:rPr lang="en-US" altLang="ko-KR" sz="1000" dirty="0" smtClean="0">
                <a:latin typeface="+mn-ea"/>
              </a:rPr>
              <a:t>03</a:t>
            </a:r>
            <a:r>
              <a:rPr lang="ko-KR" altLang="en-US" sz="1000" dirty="0" smtClean="0">
                <a:latin typeface="+mn-ea"/>
              </a:rPr>
              <a:t>기획코너</a:t>
            </a:r>
            <a:r>
              <a:rPr lang="en-US" altLang="ko-KR" sz="1000" dirty="0" smtClean="0">
                <a:latin typeface="+mn-ea"/>
              </a:rPr>
              <a:t>_07</a:t>
            </a:r>
            <a:r>
              <a:rPr lang="ko-KR" altLang="en-US" sz="1000" dirty="0" smtClean="0">
                <a:latin typeface="+mn-ea"/>
              </a:rPr>
              <a:t>베스트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46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47463"/>
              </p:ext>
            </p:extLst>
          </p:nvPr>
        </p:nvGraphicFramePr>
        <p:xfrm>
          <a:off x="231790" y="7563246"/>
          <a:ext cx="9367747" cy="863101"/>
        </p:xfrm>
        <a:graphic>
          <a:graphicData uri="http://schemas.openxmlformats.org/drawingml/2006/table">
            <a:tbl>
              <a:tblPr/>
              <a:tblGrid>
                <a:gridCol w="412215"/>
                <a:gridCol w="752916"/>
                <a:gridCol w="938112"/>
                <a:gridCol w="1549395"/>
                <a:gridCol w="1717156"/>
                <a:gridCol w="1733272"/>
                <a:gridCol w="2264681"/>
              </a:tblGrid>
              <a:tr h="281123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No.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Contents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Size (w x h)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파일명</a:t>
                      </a: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/Color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Source</a:t>
                      </a: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정렬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0830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A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Line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4x40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#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dddddd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1148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240x80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btn_link.png</a:t>
                      </a: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31" marB="4063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itchFamily="34" charset="0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9521" marR="79521" marT="40622" marB="4062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64482"/>
              </p:ext>
            </p:extLst>
          </p:nvPr>
        </p:nvGraphicFramePr>
        <p:xfrm>
          <a:off x="9931400" y="569135"/>
          <a:ext cx="2694672" cy="72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471613"/>
                <a:gridCol w="414670"/>
                <a:gridCol w="723014"/>
                <a:gridCol w="877095"/>
              </a:tblGrid>
              <a:tr h="26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itchFamily="34" charset="0"/>
                        </a:rPr>
                        <a:t>font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size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color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맑은 고딕" pitchFamily="50" charset="-127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align</a:t>
                      </a:r>
                      <a:endParaRPr kumimoji="1" lang="ko-KR" altLang="en-US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baseline="0" dirty="0" smtClean="0">
                          <a:solidFill>
                            <a:srgbClr val="0070C0"/>
                          </a:solidFill>
                          <a:latin typeface="+mj-ea"/>
                          <a:ea typeface="+mj-ea"/>
                          <a:cs typeface="+mn-cs"/>
                          <a:sym typeface="Gill Sans" pitchFamily="34" charset="0"/>
                        </a:rPr>
                        <a:t>1</a:t>
                      </a:r>
                      <a:endParaRPr lang="ko-KR" altLang="en-US" sz="1000" b="1" kern="1200" baseline="0" dirty="0" smtClean="0">
                        <a:solidFill>
                          <a:srgbClr val="0070C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regular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#666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0" baseline="0" dirty="0" smtClean="0">
                          <a:solidFill>
                            <a:srgbClr val="0070C0"/>
                          </a:solidFill>
                          <a:latin typeface="+mj-ea"/>
                          <a:ea typeface="+mn-ea"/>
                          <a:cs typeface="+mn-cs"/>
                        </a:rPr>
                        <a:t>Left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kern="1200" baseline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  <a:sym typeface="Gill Sans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" name="직사각형 93"/>
          <p:cNvSpPr/>
          <p:nvPr/>
        </p:nvSpPr>
        <p:spPr>
          <a:xfrm>
            <a:off x="1358736" y="611542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54936" y="87070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1617" y="803275"/>
            <a:ext cx="0" cy="424719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67980" y="803275"/>
            <a:ext cx="0" cy="422592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54936" y="3168502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33670" y="1879092"/>
            <a:ext cx="249459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722183" y="242655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183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617" y="1886903"/>
            <a:ext cx="2246363" cy="1281599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354936" y="3232297"/>
            <a:ext cx="2473324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814116" y="306472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6" b="35890"/>
          <a:stretch/>
        </p:blipFill>
        <p:spPr>
          <a:xfrm>
            <a:off x="3469575" y="1058253"/>
            <a:ext cx="5395208" cy="664849"/>
          </a:xfrm>
          <a:prstGeom prst="rect">
            <a:avLst/>
          </a:prstGeom>
        </p:spPr>
      </p:pic>
      <p:cxnSp>
        <p:nvCxnSpPr>
          <p:cNvPr id="77" name="직선 연결선 76"/>
          <p:cNvCxnSpPr/>
          <p:nvPr/>
        </p:nvCxnSpPr>
        <p:spPr>
          <a:xfrm>
            <a:off x="3321420" y="1693978"/>
            <a:ext cx="57481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093906" y="13009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30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3321420" y="1662080"/>
            <a:ext cx="57481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321420" y="1204880"/>
            <a:ext cx="5748152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678865" y="1275091"/>
            <a:ext cx="1998921" cy="30281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644809" y="1275091"/>
            <a:ext cx="1052623" cy="302817"/>
          </a:xfrm>
          <a:prstGeom prst="rect">
            <a:avLst/>
          </a:prstGeom>
          <a:solidFill>
            <a:srgbClr val="FF00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8864783" y="803275"/>
            <a:ext cx="0" cy="12700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3469575" y="803275"/>
            <a:ext cx="0" cy="12700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3577636" y="1440288"/>
            <a:ext cx="5162327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682226" y="803275"/>
            <a:ext cx="0" cy="1270074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3423516" y="5991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612204" y="599160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15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8694662" y="803275"/>
            <a:ext cx="0" cy="7916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14"/>
          <p:cNvSpPr>
            <a:spLocks noChangeArrowheads="1"/>
          </p:cNvSpPr>
          <p:nvPr/>
        </p:nvSpPr>
        <p:spPr bwMode="auto">
          <a:xfrm>
            <a:off x="3644955" y="1225289"/>
            <a:ext cx="180975" cy="180975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1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35442" y="2119280"/>
            <a:ext cx="2779404" cy="1506087"/>
            <a:chOff x="3888560" y="2821364"/>
            <a:chExt cx="2779404" cy="1506087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6" t="58122" r="73851" b="36537"/>
            <a:stretch/>
          </p:blipFill>
          <p:spPr>
            <a:xfrm>
              <a:off x="3888560" y="2926080"/>
              <a:ext cx="2041451" cy="1247887"/>
            </a:xfrm>
            <a:prstGeom prst="rect">
              <a:avLst/>
            </a:prstGeom>
          </p:spPr>
        </p:pic>
        <p:cxnSp>
          <p:nvCxnSpPr>
            <p:cNvPr id="108" name="직선 연결선 107"/>
            <p:cNvCxnSpPr/>
            <p:nvPr/>
          </p:nvCxnSpPr>
          <p:spPr>
            <a:xfrm>
              <a:off x="4554096" y="3057377"/>
              <a:ext cx="0" cy="12700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4766747" y="3057377"/>
              <a:ext cx="0" cy="12700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4819910" y="3057377"/>
              <a:ext cx="0" cy="12700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5053826" y="3057377"/>
              <a:ext cx="0" cy="1270074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4752753" y="3310127"/>
              <a:ext cx="16374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4752753" y="3735430"/>
              <a:ext cx="1637414" cy="0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/>
            <p:cNvSpPr/>
            <p:nvPr/>
          </p:nvSpPr>
          <p:spPr>
            <a:xfrm>
              <a:off x="6326204" y="3395522"/>
              <a:ext cx="3417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10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4664268" y="282136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1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4638935" y="3271095"/>
              <a:ext cx="180975" cy="180975"/>
            </a:xfrm>
            <a:prstGeom prst="ellipse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900" kern="12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b="1" dirty="0" smtClean="0">
                  <a:solidFill>
                    <a:schemeClr val="bg1"/>
                  </a:solidFill>
                  <a:latin typeface="Arial" charset="0"/>
                </a:rPr>
                <a:t>A</a:t>
              </a:r>
              <a:endParaRPr lang="en-US" altLang="ko-KR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515413" y="282136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834390" y="2821364"/>
              <a:ext cx="263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1147742" fontAlgn="base" latinLnBrk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</a:rPr>
                <a:t>5</a:t>
              </a:r>
              <a:endParaRPr lang="en-US" altLang="ko-KR" sz="12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25" name="Oval 114"/>
          <p:cNvSpPr>
            <a:spLocks noChangeArrowheads="1"/>
          </p:cNvSpPr>
          <p:nvPr/>
        </p:nvSpPr>
        <p:spPr bwMode="auto">
          <a:xfrm>
            <a:off x="7633931" y="1296487"/>
            <a:ext cx="180975" cy="180975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b="1" dirty="0" smtClean="0">
                <a:solidFill>
                  <a:schemeClr val="bg1"/>
                </a:solidFill>
                <a:latin typeface="Arial" charset="0"/>
              </a:rPr>
              <a:t>B</a:t>
            </a:r>
            <a:endParaRPr lang="en-US" altLang="ko-KR" b="1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7652671" y="803275"/>
            <a:ext cx="0" cy="791609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8038046" y="83307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60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7666074" y="1566387"/>
            <a:ext cx="140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8888651" y="124774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147742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ko-KR" sz="1200" b="1" dirty="0" smtClean="0">
                <a:solidFill>
                  <a:srgbClr val="000000"/>
                </a:solidFill>
              </a:rPr>
              <a:t>20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7666074" y="1279308"/>
            <a:ext cx="1403498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13" y="8192446"/>
            <a:ext cx="598507" cy="1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11800</TotalTime>
  <Words>2031</Words>
  <Application>Microsoft Office PowerPoint</Application>
  <PresentationFormat>사용자 지정</PresentationFormat>
  <Paragraphs>1369</Paragraphs>
  <Slides>21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Office 테마</vt:lpstr>
      <vt:lpstr>Image</vt:lpstr>
      <vt:lpstr>PowerPoint 프레젠테이션</vt:lpstr>
      <vt:lpstr>History</vt:lpstr>
      <vt:lpstr>Guideline instructions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Back Office</dc:title>
  <dc:creator>Frog</dc:creator>
  <cp:lastModifiedBy>Registered User</cp:lastModifiedBy>
  <cp:revision>1428</cp:revision>
  <dcterms:created xsi:type="dcterms:W3CDTF">2014-11-14T04:52:40Z</dcterms:created>
  <dcterms:modified xsi:type="dcterms:W3CDTF">2016-11-16T08:09:43Z</dcterms:modified>
</cp:coreProperties>
</file>